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4" r:id="rId7"/>
    <p:sldId id="266" r:id="rId8"/>
    <p:sldId id="272" r:id="rId9"/>
    <p:sldId id="263" r:id="rId10"/>
    <p:sldId id="262" r:id="rId11"/>
    <p:sldId id="269" r:id="rId12"/>
    <p:sldId id="270" r:id="rId13"/>
    <p:sldId id="267" r:id="rId14"/>
    <p:sldId id="271" r:id="rId15"/>
    <p:sldId id="275" r:id="rId16"/>
    <p:sldId id="274" r:id="rId17"/>
    <p:sldId id="277" r:id="rId18"/>
    <p:sldId id="278" r:id="rId19"/>
    <p:sldId id="281" r:id="rId20"/>
    <p:sldId id="284" r:id="rId21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3"/>
    </p:embeddedFont>
    <p:embeddedFont>
      <p:font typeface="Abadi Extra Light" panose="020B0204020104020204" pitchFamily="34" charset="0"/>
      <p:regular r:id="rId24"/>
    </p:embeddedFont>
    <p:embeddedFont>
      <p:font typeface="Anton" pitchFamily="2" charset="0"/>
      <p:regular r:id="rId25"/>
    </p:embeddedFont>
    <p:embeddedFont>
      <p:font typeface="Dosis" pitchFamily="2" charset="0"/>
      <p:regular r:id="rId26"/>
      <p:bold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F21434-BCA2-4DF1-AC0E-E222C4488DF7}">
  <a:tblStyle styleId="{2BF21434-BCA2-4DF1-AC0E-E222C4488D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78" d="100"/>
          <a:sy n="78" d="100"/>
        </p:scale>
        <p:origin x="9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e983362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e983362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144efce9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144efce9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5d6d9a50ac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5d6d9a50ac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6144efce90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6144efce90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144efce90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144efce90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617db968e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617db968e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4109ada362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4109ada362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4109ada36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4109ada36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4109ada36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14109ada36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4109ada362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4109ada362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4109ada362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14109ada362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d6d9a50a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d6d9a50ac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4109ada362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14109ada362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79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6144efce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6144efce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5d6d9a50ac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5d6d9a50ac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6144efce9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6144efce9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6144efce9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6144efce90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6144efce90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6144efce90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4109ada3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4109ada3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6144efce90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6144efce90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07875" y="1108288"/>
            <a:ext cx="5528100" cy="21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08025" y="3202925"/>
            <a:ext cx="5528100" cy="5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93005" y="88188"/>
            <a:ext cx="8957990" cy="4967125"/>
            <a:chOff x="99980" y="64613"/>
            <a:chExt cx="8957990" cy="4967125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99980" y="4183938"/>
              <a:ext cx="4479000" cy="847800"/>
            </a:xfrm>
            <a:prstGeom prst="bentConnector3">
              <a:avLst>
                <a:gd name="adj1" fmla="val 100046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4578970" y="64613"/>
              <a:ext cx="4479000" cy="847800"/>
            </a:xfrm>
            <a:prstGeom prst="bentConnector3">
              <a:avLst>
                <a:gd name="adj1" fmla="val 100046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948076" y="1821325"/>
            <a:ext cx="2417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2"/>
          </p:nvPr>
        </p:nvSpPr>
        <p:spPr>
          <a:xfrm>
            <a:off x="948079" y="1401025"/>
            <a:ext cx="241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3"/>
          </p:nvPr>
        </p:nvSpPr>
        <p:spPr>
          <a:xfrm>
            <a:off x="5778221" y="1821325"/>
            <a:ext cx="2417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4"/>
          </p:nvPr>
        </p:nvSpPr>
        <p:spPr>
          <a:xfrm>
            <a:off x="5778224" y="1401025"/>
            <a:ext cx="241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5"/>
          </p:nvPr>
        </p:nvSpPr>
        <p:spPr>
          <a:xfrm>
            <a:off x="948076" y="3444275"/>
            <a:ext cx="2417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6"/>
          </p:nvPr>
        </p:nvSpPr>
        <p:spPr>
          <a:xfrm>
            <a:off x="948079" y="3023975"/>
            <a:ext cx="241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7"/>
          </p:nvPr>
        </p:nvSpPr>
        <p:spPr>
          <a:xfrm>
            <a:off x="5778221" y="3444275"/>
            <a:ext cx="24177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8"/>
          </p:nvPr>
        </p:nvSpPr>
        <p:spPr>
          <a:xfrm>
            <a:off x="5778224" y="3023975"/>
            <a:ext cx="241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359673" y="471323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1578373" y="4067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7056173" y="435011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529192" y="1017713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1"/>
          </p:nvPr>
        </p:nvSpPr>
        <p:spPr>
          <a:xfrm>
            <a:off x="3840213" y="1789075"/>
            <a:ext cx="4506000" cy="23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>
            <a:spLocks noGrp="1"/>
          </p:cNvSpPr>
          <p:nvPr>
            <p:ph type="pic" idx="2"/>
          </p:nvPr>
        </p:nvSpPr>
        <p:spPr>
          <a:xfrm>
            <a:off x="797787" y="1632625"/>
            <a:ext cx="2791500" cy="266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  <p:sp>
        <p:nvSpPr>
          <p:cNvPr id="174" name="Google Shape;174;p20"/>
          <p:cNvSpPr/>
          <p:nvPr/>
        </p:nvSpPr>
        <p:spPr>
          <a:xfrm>
            <a:off x="509721" y="879750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 flipH="1">
            <a:off x="7542821" y="362750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368123" y="28293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240323" y="475471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490092" y="854738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585350" y="76000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8486525" y="441075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1223375" y="47231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714175" y="3429975"/>
            <a:ext cx="453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"/>
          </p:nvPr>
        </p:nvSpPr>
        <p:spPr>
          <a:xfrm>
            <a:off x="714175" y="1452225"/>
            <a:ext cx="4535100" cy="19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90950" y="94375"/>
            <a:ext cx="8955825" cy="4947575"/>
            <a:chOff x="90950" y="94375"/>
            <a:chExt cx="8955825" cy="4947575"/>
          </a:xfrm>
        </p:grpSpPr>
        <p:cxnSp>
          <p:nvCxnSpPr>
            <p:cNvPr id="198" name="Google Shape;198;p24"/>
            <p:cNvCxnSpPr/>
            <p:nvPr/>
          </p:nvCxnSpPr>
          <p:spPr>
            <a:xfrm rot="-5400000" flipH="1">
              <a:off x="-856300" y="2942100"/>
              <a:ext cx="3047100" cy="1152600"/>
            </a:xfrm>
            <a:prstGeom prst="bentConnector3">
              <a:avLst>
                <a:gd name="adj1" fmla="val 100439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199" name="Google Shape;199;p24"/>
            <p:cNvCxnSpPr/>
            <p:nvPr/>
          </p:nvCxnSpPr>
          <p:spPr>
            <a:xfrm rot="-5400000" flipH="1">
              <a:off x="6269375" y="127975"/>
              <a:ext cx="2811000" cy="2743800"/>
            </a:xfrm>
            <a:prstGeom prst="bentConnector3">
              <a:avLst>
                <a:gd name="adj1" fmla="val 479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  <p:sp>
        <p:nvSpPr>
          <p:cNvPr id="200" name="Google Shape;200;p24"/>
          <p:cNvSpPr/>
          <p:nvPr/>
        </p:nvSpPr>
        <p:spPr>
          <a:xfrm>
            <a:off x="7772898" y="65590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585348" y="432045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1162448" y="32030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6"/>
          <p:cNvCxnSpPr/>
          <p:nvPr/>
        </p:nvCxnSpPr>
        <p:spPr>
          <a:xfrm>
            <a:off x="1087450" y="104650"/>
            <a:ext cx="795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212" name="Google Shape;212;p26"/>
          <p:cNvCxnSpPr/>
          <p:nvPr/>
        </p:nvCxnSpPr>
        <p:spPr>
          <a:xfrm rot="10800000">
            <a:off x="104350" y="5021400"/>
            <a:ext cx="750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oval" w="med" len="med"/>
          </a:ln>
        </p:spPr>
      </p:cxnSp>
      <p:grpSp>
        <p:nvGrpSpPr>
          <p:cNvPr id="213" name="Google Shape;213;p26"/>
          <p:cNvGrpSpPr/>
          <p:nvPr/>
        </p:nvGrpSpPr>
        <p:grpSpPr>
          <a:xfrm>
            <a:off x="104300" y="97775"/>
            <a:ext cx="8918125" cy="4934900"/>
            <a:chOff x="104300" y="97775"/>
            <a:chExt cx="8918125" cy="4934900"/>
          </a:xfrm>
        </p:grpSpPr>
        <p:cxnSp>
          <p:nvCxnSpPr>
            <p:cNvPr id="214" name="Google Shape;214;p26"/>
            <p:cNvCxnSpPr/>
            <p:nvPr/>
          </p:nvCxnSpPr>
          <p:spPr>
            <a:xfrm rot="-5400000">
              <a:off x="7001475" y="3011725"/>
              <a:ext cx="2607600" cy="1434300"/>
            </a:xfrm>
            <a:prstGeom prst="bentConnector3">
              <a:avLst>
                <a:gd name="adj1" fmla="val 500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215" name="Google Shape;215;p26"/>
            <p:cNvCxnSpPr/>
            <p:nvPr/>
          </p:nvCxnSpPr>
          <p:spPr>
            <a:xfrm rot="5400000">
              <a:off x="-1424350" y="1626425"/>
              <a:ext cx="4048200" cy="990900"/>
            </a:xfrm>
            <a:prstGeom prst="bentConnector3">
              <a:avLst>
                <a:gd name="adj1" fmla="val 161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7"/>
          <p:cNvGrpSpPr/>
          <p:nvPr/>
        </p:nvGrpSpPr>
        <p:grpSpPr>
          <a:xfrm>
            <a:off x="79701" y="96200"/>
            <a:ext cx="8949125" cy="4958500"/>
            <a:chOff x="79701" y="96200"/>
            <a:chExt cx="8949125" cy="4958500"/>
          </a:xfrm>
        </p:grpSpPr>
        <p:cxnSp>
          <p:nvCxnSpPr>
            <p:cNvPr id="218" name="Google Shape;218;p27"/>
            <p:cNvCxnSpPr/>
            <p:nvPr/>
          </p:nvCxnSpPr>
          <p:spPr>
            <a:xfrm rot="10800000">
              <a:off x="79701" y="3618900"/>
              <a:ext cx="3537600" cy="1435800"/>
            </a:xfrm>
            <a:prstGeom prst="bentConnector3">
              <a:avLst>
                <a:gd name="adj1" fmla="val 99674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01926" y="96200"/>
              <a:ext cx="2826900" cy="2531100"/>
            </a:xfrm>
            <a:prstGeom prst="bentConnector3">
              <a:avLst>
                <a:gd name="adj1" fmla="val 100231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  <p:cxnSp>
        <p:nvCxnSpPr>
          <p:cNvPr id="220" name="Google Shape;220;p27"/>
          <p:cNvCxnSpPr/>
          <p:nvPr/>
        </p:nvCxnSpPr>
        <p:spPr>
          <a:xfrm>
            <a:off x="112825" y="96200"/>
            <a:ext cx="0" cy="2726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221" name="Google Shape;221;p27"/>
          <p:cNvCxnSpPr/>
          <p:nvPr/>
        </p:nvCxnSpPr>
        <p:spPr>
          <a:xfrm>
            <a:off x="9035350" y="3467925"/>
            <a:ext cx="0" cy="1586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96375" y="96200"/>
            <a:ext cx="8962150" cy="4958500"/>
            <a:chOff x="96375" y="96200"/>
            <a:chExt cx="8962150" cy="4958500"/>
          </a:xfrm>
        </p:grpSpPr>
        <p:cxnSp>
          <p:nvCxnSpPr>
            <p:cNvPr id="16" name="Google Shape;16;p3"/>
            <p:cNvCxnSpPr/>
            <p:nvPr/>
          </p:nvCxnSpPr>
          <p:spPr>
            <a:xfrm>
              <a:off x="5520925" y="96200"/>
              <a:ext cx="3537600" cy="1435800"/>
            </a:xfrm>
            <a:prstGeom prst="bentConnector3">
              <a:avLst>
                <a:gd name="adj1" fmla="val 100051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17" name="Google Shape;17;p3"/>
            <p:cNvCxnSpPr/>
            <p:nvPr/>
          </p:nvCxnSpPr>
          <p:spPr>
            <a:xfrm rot="10800000">
              <a:off x="96375" y="2523600"/>
              <a:ext cx="2826900" cy="2531100"/>
            </a:xfrm>
            <a:prstGeom prst="bentConnector3">
              <a:avLst>
                <a:gd name="adj1" fmla="val 100006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346325" y="2332200"/>
            <a:ext cx="2429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5346325" y="3021600"/>
            <a:ext cx="2429700" cy="7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440000" y="1384200"/>
            <a:ext cx="1013400" cy="94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>
            <a:spLocks noGrp="1"/>
          </p:cNvSpPr>
          <p:nvPr>
            <p:ph type="pic" idx="3"/>
          </p:nvPr>
        </p:nvSpPr>
        <p:spPr>
          <a:xfrm>
            <a:off x="1005825" y="613262"/>
            <a:ext cx="3628200" cy="39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sp>
      <p:sp>
        <p:nvSpPr>
          <p:cNvPr id="22" name="Google Shape;22;p3"/>
          <p:cNvSpPr/>
          <p:nvPr/>
        </p:nvSpPr>
        <p:spPr>
          <a:xfrm>
            <a:off x="585348" y="29948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65323" y="21042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3472098" y="474165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flipH="1">
            <a:off x="7992983" y="619400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9"/>
          <p:cNvGrpSpPr/>
          <p:nvPr/>
        </p:nvGrpSpPr>
        <p:grpSpPr>
          <a:xfrm>
            <a:off x="92749" y="96200"/>
            <a:ext cx="8965520" cy="4959113"/>
            <a:chOff x="92749" y="96200"/>
            <a:chExt cx="8965520" cy="4959113"/>
          </a:xfrm>
        </p:grpSpPr>
        <p:cxnSp>
          <p:nvCxnSpPr>
            <p:cNvPr id="59" name="Google Shape;59;p9"/>
            <p:cNvCxnSpPr/>
            <p:nvPr/>
          </p:nvCxnSpPr>
          <p:spPr>
            <a:xfrm flipH="1">
              <a:off x="92749" y="96200"/>
              <a:ext cx="3537600" cy="1435800"/>
            </a:xfrm>
            <a:prstGeom prst="bentConnector3">
              <a:avLst>
                <a:gd name="adj1" fmla="val 100051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60" name="Google Shape;60;p9"/>
            <p:cNvCxnSpPr/>
            <p:nvPr/>
          </p:nvCxnSpPr>
          <p:spPr>
            <a:xfrm rot="10800000" flipH="1">
              <a:off x="4579269" y="4207513"/>
              <a:ext cx="4479000" cy="847800"/>
            </a:xfrm>
            <a:prstGeom prst="bentConnector3">
              <a:avLst>
                <a:gd name="adj1" fmla="val 100046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1024373" y="1167350"/>
            <a:ext cx="46014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1024373" y="1985050"/>
            <a:ext cx="4601400" cy="19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600346" y="663700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 flipH="1">
            <a:off x="6567096" y="421300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1102250" y="440270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140325" y="3389525"/>
            <a:ext cx="3289500" cy="1218300"/>
          </a:xfrm>
          <a:prstGeom prst="rect">
            <a:avLst/>
          </a:prstGeom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latin typeface="Anton"/>
                <a:ea typeface="Anton"/>
                <a:cs typeface="Anton"/>
                <a:sym typeface="Anton"/>
              </a:defRPr>
            </a:lvl1pPr>
          </a:lstStyle>
          <a:p>
            <a:endParaRPr/>
          </a:p>
        </p:txBody>
      </p:sp>
      <p:grpSp>
        <p:nvGrpSpPr>
          <p:cNvPr id="68" name="Google Shape;68;p10"/>
          <p:cNvGrpSpPr/>
          <p:nvPr/>
        </p:nvGrpSpPr>
        <p:grpSpPr>
          <a:xfrm>
            <a:off x="93005" y="88188"/>
            <a:ext cx="8957990" cy="4967125"/>
            <a:chOff x="93005" y="88188"/>
            <a:chExt cx="8957990" cy="4967125"/>
          </a:xfrm>
        </p:grpSpPr>
        <p:cxnSp>
          <p:nvCxnSpPr>
            <p:cNvPr id="69" name="Google Shape;69;p10"/>
            <p:cNvCxnSpPr/>
            <p:nvPr/>
          </p:nvCxnSpPr>
          <p:spPr>
            <a:xfrm rot="10800000" flipH="1">
              <a:off x="4571995" y="4207513"/>
              <a:ext cx="4479000" cy="847800"/>
            </a:xfrm>
            <a:prstGeom prst="bentConnector3">
              <a:avLst>
                <a:gd name="adj1" fmla="val 100410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  <p:cxnSp>
          <p:nvCxnSpPr>
            <p:cNvPr id="70" name="Google Shape;70;p10"/>
            <p:cNvCxnSpPr/>
            <p:nvPr/>
          </p:nvCxnSpPr>
          <p:spPr>
            <a:xfrm flipH="1">
              <a:off x="93005" y="88188"/>
              <a:ext cx="4479000" cy="847800"/>
            </a:xfrm>
            <a:prstGeom prst="bentConnector3">
              <a:avLst>
                <a:gd name="adj1" fmla="val 100045"/>
              </a:avLst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oval" w="med" len="med"/>
              <a:tailEnd type="oval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2291250" y="445025"/>
            <a:ext cx="456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1721815" y="164078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2"/>
          </p:nvPr>
        </p:nvSpPr>
        <p:spPr>
          <a:xfrm>
            <a:off x="1721815" y="122048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794025" y="1360300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4"/>
          </p:nvPr>
        </p:nvSpPr>
        <p:spPr>
          <a:xfrm>
            <a:off x="1721815" y="2844013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1721815" y="2423713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6" hasCustomPrompt="1"/>
          </p:nvPr>
        </p:nvSpPr>
        <p:spPr>
          <a:xfrm>
            <a:off x="794025" y="2568600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7"/>
          </p:nvPr>
        </p:nvSpPr>
        <p:spPr>
          <a:xfrm>
            <a:off x="1721815" y="4041011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1721815" y="3620636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9" hasCustomPrompt="1"/>
          </p:nvPr>
        </p:nvSpPr>
        <p:spPr>
          <a:xfrm>
            <a:off x="794025" y="3773015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3"/>
          </p:nvPr>
        </p:nvSpPr>
        <p:spPr>
          <a:xfrm>
            <a:off x="4905064" y="164073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4905064" y="122043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5" hasCustomPrompt="1"/>
          </p:nvPr>
        </p:nvSpPr>
        <p:spPr>
          <a:xfrm>
            <a:off x="3977650" y="1360300"/>
            <a:ext cx="7428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6"/>
          </p:nvPr>
        </p:nvSpPr>
        <p:spPr>
          <a:xfrm>
            <a:off x="4905064" y="2843975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7"/>
          </p:nvPr>
        </p:nvSpPr>
        <p:spPr>
          <a:xfrm>
            <a:off x="4905064" y="2423675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8" hasCustomPrompt="1"/>
          </p:nvPr>
        </p:nvSpPr>
        <p:spPr>
          <a:xfrm>
            <a:off x="4005225" y="2568600"/>
            <a:ext cx="7428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9"/>
          </p:nvPr>
        </p:nvSpPr>
        <p:spPr>
          <a:xfrm>
            <a:off x="4905064" y="4041086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20"/>
          </p:nvPr>
        </p:nvSpPr>
        <p:spPr>
          <a:xfrm>
            <a:off x="4905064" y="3620711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1" hasCustomPrompt="1"/>
          </p:nvPr>
        </p:nvSpPr>
        <p:spPr>
          <a:xfrm>
            <a:off x="4005225" y="3772999"/>
            <a:ext cx="7428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912700" y="3306775"/>
            <a:ext cx="23064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2"/>
          </p:nvPr>
        </p:nvSpPr>
        <p:spPr>
          <a:xfrm>
            <a:off x="912700" y="2571750"/>
            <a:ext cx="23064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3"/>
          </p:nvPr>
        </p:nvSpPr>
        <p:spPr>
          <a:xfrm>
            <a:off x="3418799" y="3306775"/>
            <a:ext cx="23064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"/>
          </p:nvPr>
        </p:nvSpPr>
        <p:spPr>
          <a:xfrm>
            <a:off x="3418801" y="2571771"/>
            <a:ext cx="23064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5"/>
          </p:nvPr>
        </p:nvSpPr>
        <p:spPr>
          <a:xfrm>
            <a:off x="5924900" y="3306775"/>
            <a:ext cx="23064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6"/>
          </p:nvPr>
        </p:nvSpPr>
        <p:spPr>
          <a:xfrm>
            <a:off x="5924900" y="2571771"/>
            <a:ext cx="23064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/>
          <p:nvPr/>
        </p:nvSpPr>
        <p:spPr>
          <a:xfrm flipH="1">
            <a:off x="6431279" y="357800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 flipH="1">
            <a:off x="585338" y="15082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 flipH="1">
            <a:off x="3134513" y="460785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 flipH="1">
            <a:off x="8622463" y="38414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4320933" y="1663187"/>
            <a:ext cx="3921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2"/>
          </p:nvPr>
        </p:nvSpPr>
        <p:spPr>
          <a:xfrm>
            <a:off x="4320950" y="1368287"/>
            <a:ext cx="39213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3"/>
          </p:nvPr>
        </p:nvSpPr>
        <p:spPr>
          <a:xfrm>
            <a:off x="4320933" y="2735337"/>
            <a:ext cx="3921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4"/>
          </p:nvPr>
        </p:nvSpPr>
        <p:spPr>
          <a:xfrm>
            <a:off x="4320950" y="2440437"/>
            <a:ext cx="39213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5"/>
          </p:nvPr>
        </p:nvSpPr>
        <p:spPr>
          <a:xfrm>
            <a:off x="4320933" y="3810524"/>
            <a:ext cx="3921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6"/>
          </p:nvPr>
        </p:nvSpPr>
        <p:spPr>
          <a:xfrm>
            <a:off x="4320950" y="3515634"/>
            <a:ext cx="39213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2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2201175" y="44789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16"/>
          <p:cNvGrpSpPr/>
          <p:nvPr/>
        </p:nvGrpSpPr>
        <p:grpSpPr>
          <a:xfrm>
            <a:off x="404725" y="418488"/>
            <a:ext cx="2082925" cy="625775"/>
            <a:chOff x="589700" y="738375"/>
            <a:chExt cx="2082925" cy="625775"/>
          </a:xfrm>
        </p:grpSpPr>
        <p:sp>
          <p:nvSpPr>
            <p:cNvPr id="128" name="Google Shape;128;p16"/>
            <p:cNvSpPr/>
            <p:nvPr/>
          </p:nvSpPr>
          <p:spPr>
            <a:xfrm>
              <a:off x="589700" y="1242392"/>
              <a:ext cx="819431" cy="121758"/>
            </a:xfrm>
            <a:custGeom>
              <a:avLst/>
              <a:gdLst/>
              <a:ahLst/>
              <a:cxnLst/>
              <a:rect l="l" t="t" r="r" b="b"/>
              <a:pathLst>
                <a:path w="12289" h="1826" extrusionOk="0">
                  <a:moveTo>
                    <a:pt x="4662" y="0"/>
                  </a:moveTo>
                  <a:cubicBezTo>
                    <a:pt x="4447" y="0"/>
                    <a:pt x="4236" y="9"/>
                    <a:pt x="4040" y="22"/>
                  </a:cubicBezTo>
                  <a:cubicBezTo>
                    <a:pt x="3871" y="64"/>
                    <a:pt x="3300" y="106"/>
                    <a:pt x="3194" y="254"/>
                  </a:cubicBezTo>
                  <a:cubicBezTo>
                    <a:pt x="3025" y="487"/>
                    <a:pt x="3363" y="741"/>
                    <a:pt x="3469" y="910"/>
                  </a:cubicBezTo>
                  <a:cubicBezTo>
                    <a:pt x="3247" y="1008"/>
                    <a:pt x="3011" y="1042"/>
                    <a:pt x="2767" y="1042"/>
                  </a:cubicBezTo>
                  <a:cubicBezTo>
                    <a:pt x="2226" y="1042"/>
                    <a:pt x="1644" y="875"/>
                    <a:pt x="1088" y="875"/>
                  </a:cubicBezTo>
                  <a:cubicBezTo>
                    <a:pt x="868" y="875"/>
                    <a:pt x="653" y="901"/>
                    <a:pt x="445" y="973"/>
                  </a:cubicBezTo>
                  <a:cubicBezTo>
                    <a:pt x="0" y="1143"/>
                    <a:pt x="381" y="1270"/>
                    <a:pt x="677" y="1375"/>
                  </a:cubicBezTo>
                  <a:cubicBezTo>
                    <a:pt x="994" y="1481"/>
                    <a:pt x="1312" y="1566"/>
                    <a:pt x="1650" y="1587"/>
                  </a:cubicBezTo>
                  <a:cubicBezTo>
                    <a:pt x="2370" y="1663"/>
                    <a:pt x="3080" y="1718"/>
                    <a:pt x="3794" y="1718"/>
                  </a:cubicBezTo>
                  <a:cubicBezTo>
                    <a:pt x="4065" y="1718"/>
                    <a:pt x="4337" y="1710"/>
                    <a:pt x="4611" y="1693"/>
                  </a:cubicBezTo>
                  <a:cubicBezTo>
                    <a:pt x="5330" y="1671"/>
                    <a:pt x="6054" y="1666"/>
                    <a:pt x="6779" y="1666"/>
                  </a:cubicBezTo>
                  <a:cubicBezTo>
                    <a:pt x="7503" y="1666"/>
                    <a:pt x="8228" y="1671"/>
                    <a:pt x="8947" y="1671"/>
                  </a:cubicBezTo>
                  <a:cubicBezTo>
                    <a:pt x="9291" y="1671"/>
                    <a:pt x="10661" y="1826"/>
                    <a:pt x="11408" y="1826"/>
                  </a:cubicBezTo>
                  <a:cubicBezTo>
                    <a:pt x="11578" y="1826"/>
                    <a:pt x="11716" y="1818"/>
                    <a:pt x="11802" y="1798"/>
                  </a:cubicBezTo>
                  <a:cubicBezTo>
                    <a:pt x="11992" y="1777"/>
                    <a:pt x="12288" y="1650"/>
                    <a:pt x="12098" y="1396"/>
                  </a:cubicBezTo>
                  <a:cubicBezTo>
                    <a:pt x="12022" y="1282"/>
                    <a:pt x="11816" y="1259"/>
                    <a:pt x="11627" y="1259"/>
                  </a:cubicBezTo>
                  <a:cubicBezTo>
                    <a:pt x="11501" y="1259"/>
                    <a:pt x="11383" y="1270"/>
                    <a:pt x="11315" y="1270"/>
                  </a:cubicBezTo>
                  <a:cubicBezTo>
                    <a:pt x="11224" y="1270"/>
                    <a:pt x="11116" y="1274"/>
                    <a:pt x="11004" y="1274"/>
                  </a:cubicBezTo>
                  <a:cubicBezTo>
                    <a:pt x="10780" y="1274"/>
                    <a:pt x="10540" y="1255"/>
                    <a:pt x="10385" y="1143"/>
                  </a:cubicBezTo>
                  <a:cubicBezTo>
                    <a:pt x="10046" y="889"/>
                    <a:pt x="10427" y="995"/>
                    <a:pt x="10321" y="741"/>
                  </a:cubicBezTo>
                  <a:cubicBezTo>
                    <a:pt x="10220" y="474"/>
                    <a:pt x="9646" y="421"/>
                    <a:pt x="9126" y="421"/>
                  </a:cubicBezTo>
                  <a:cubicBezTo>
                    <a:pt x="8779" y="421"/>
                    <a:pt x="8456" y="445"/>
                    <a:pt x="8312" y="445"/>
                  </a:cubicBezTo>
                  <a:cubicBezTo>
                    <a:pt x="8084" y="445"/>
                    <a:pt x="7857" y="450"/>
                    <a:pt x="7633" y="450"/>
                  </a:cubicBezTo>
                  <a:cubicBezTo>
                    <a:pt x="7108" y="450"/>
                    <a:pt x="6595" y="419"/>
                    <a:pt x="6091" y="212"/>
                  </a:cubicBezTo>
                  <a:cubicBezTo>
                    <a:pt x="5691" y="49"/>
                    <a:pt x="5166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2026896" y="738375"/>
              <a:ext cx="645729" cy="82283"/>
            </a:xfrm>
            <a:custGeom>
              <a:avLst/>
              <a:gdLst/>
              <a:ahLst/>
              <a:cxnLst/>
              <a:rect l="l" t="t" r="r" b="b"/>
              <a:pathLst>
                <a:path w="9684" h="1234" extrusionOk="0">
                  <a:moveTo>
                    <a:pt x="5350" y="1"/>
                  </a:moveTo>
                  <a:cubicBezTo>
                    <a:pt x="5254" y="1"/>
                    <a:pt x="5166" y="13"/>
                    <a:pt x="5097" y="47"/>
                  </a:cubicBezTo>
                  <a:cubicBezTo>
                    <a:pt x="4992" y="89"/>
                    <a:pt x="4971" y="195"/>
                    <a:pt x="4844" y="258"/>
                  </a:cubicBezTo>
                  <a:cubicBezTo>
                    <a:pt x="4653" y="343"/>
                    <a:pt x="4442" y="301"/>
                    <a:pt x="4251" y="343"/>
                  </a:cubicBezTo>
                  <a:cubicBezTo>
                    <a:pt x="4222" y="345"/>
                    <a:pt x="4192" y="346"/>
                    <a:pt x="4162" y="346"/>
                  </a:cubicBezTo>
                  <a:cubicBezTo>
                    <a:pt x="3857" y="346"/>
                    <a:pt x="3568" y="253"/>
                    <a:pt x="3279" y="195"/>
                  </a:cubicBezTo>
                  <a:cubicBezTo>
                    <a:pt x="3127" y="181"/>
                    <a:pt x="2354" y="77"/>
                    <a:pt x="1811" y="77"/>
                  </a:cubicBezTo>
                  <a:cubicBezTo>
                    <a:pt x="1522" y="77"/>
                    <a:pt x="1299" y="107"/>
                    <a:pt x="1269" y="195"/>
                  </a:cubicBezTo>
                  <a:cubicBezTo>
                    <a:pt x="1206" y="385"/>
                    <a:pt x="1883" y="385"/>
                    <a:pt x="1819" y="576"/>
                  </a:cubicBezTo>
                  <a:cubicBezTo>
                    <a:pt x="1798" y="702"/>
                    <a:pt x="1058" y="702"/>
                    <a:pt x="931" y="724"/>
                  </a:cubicBezTo>
                  <a:cubicBezTo>
                    <a:pt x="741" y="766"/>
                    <a:pt x="0" y="724"/>
                    <a:pt x="0" y="999"/>
                  </a:cubicBezTo>
                  <a:cubicBezTo>
                    <a:pt x="529" y="1147"/>
                    <a:pt x="1037" y="1189"/>
                    <a:pt x="1587" y="1189"/>
                  </a:cubicBezTo>
                  <a:lnTo>
                    <a:pt x="1671" y="1189"/>
                  </a:lnTo>
                  <a:cubicBezTo>
                    <a:pt x="1930" y="1124"/>
                    <a:pt x="2188" y="1097"/>
                    <a:pt x="2447" y="1097"/>
                  </a:cubicBezTo>
                  <a:cubicBezTo>
                    <a:pt x="2527" y="1097"/>
                    <a:pt x="2607" y="1099"/>
                    <a:pt x="2686" y="1104"/>
                  </a:cubicBezTo>
                  <a:cubicBezTo>
                    <a:pt x="3216" y="1120"/>
                    <a:pt x="3745" y="1170"/>
                    <a:pt x="4282" y="1170"/>
                  </a:cubicBezTo>
                  <a:cubicBezTo>
                    <a:pt x="4475" y="1170"/>
                    <a:pt x="4669" y="1163"/>
                    <a:pt x="4865" y="1147"/>
                  </a:cubicBezTo>
                  <a:cubicBezTo>
                    <a:pt x="4950" y="1141"/>
                    <a:pt x="5033" y="1138"/>
                    <a:pt x="5116" y="1138"/>
                  </a:cubicBezTo>
                  <a:cubicBezTo>
                    <a:pt x="5342" y="1138"/>
                    <a:pt x="5563" y="1158"/>
                    <a:pt x="5795" y="1189"/>
                  </a:cubicBezTo>
                  <a:cubicBezTo>
                    <a:pt x="6003" y="1221"/>
                    <a:pt x="6204" y="1234"/>
                    <a:pt x="6402" y="1234"/>
                  </a:cubicBezTo>
                  <a:cubicBezTo>
                    <a:pt x="6852" y="1234"/>
                    <a:pt x="7286" y="1169"/>
                    <a:pt x="7741" y="1125"/>
                  </a:cubicBezTo>
                  <a:cubicBezTo>
                    <a:pt x="8143" y="1104"/>
                    <a:pt x="8608" y="1147"/>
                    <a:pt x="8989" y="977"/>
                  </a:cubicBezTo>
                  <a:cubicBezTo>
                    <a:pt x="9683" y="620"/>
                    <a:pt x="8796" y="468"/>
                    <a:pt x="8421" y="468"/>
                  </a:cubicBezTo>
                  <a:cubicBezTo>
                    <a:pt x="8397" y="468"/>
                    <a:pt x="8374" y="469"/>
                    <a:pt x="8354" y="470"/>
                  </a:cubicBezTo>
                  <a:cubicBezTo>
                    <a:pt x="8206" y="480"/>
                    <a:pt x="8065" y="487"/>
                    <a:pt x="7928" y="487"/>
                  </a:cubicBezTo>
                  <a:cubicBezTo>
                    <a:pt x="7518" y="487"/>
                    <a:pt x="7149" y="428"/>
                    <a:pt x="6768" y="237"/>
                  </a:cubicBezTo>
                  <a:cubicBezTo>
                    <a:pt x="6493" y="89"/>
                    <a:pt x="6240" y="89"/>
                    <a:pt x="5943" y="68"/>
                  </a:cubicBezTo>
                  <a:cubicBezTo>
                    <a:pt x="5786" y="54"/>
                    <a:pt x="5551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6"/>
          <p:cNvSpPr/>
          <p:nvPr/>
        </p:nvSpPr>
        <p:spPr>
          <a:xfrm flipH="1">
            <a:off x="7610394" y="474780"/>
            <a:ext cx="819431" cy="121758"/>
          </a:xfrm>
          <a:custGeom>
            <a:avLst/>
            <a:gdLst/>
            <a:ahLst/>
            <a:cxnLst/>
            <a:rect l="l" t="t" r="r" b="b"/>
            <a:pathLst>
              <a:path w="12289" h="1826" extrusionOk="0">
                <a:moveTo>
                  <a:pt x="4662" y="0"/>
                </a:moveTo>
                <a:cubicBezTo>
                  <a:pt x="4447" y="0"/>
                  <a:pt x="4236" y="9"/>
                  <a:pt x="4040" y="22"/>
                </a:cubicBezTo>
                <a:cubicBezTo>
                  <a:pt x="3871" y="64"/>
                  <a:pt x="3300" y="106"/>
                  <a:pt x="3194" y="254"/>
                </a:cubicBezTo>
                <a:cubicBezTo>
                  <a:pt x="3025" y="487"/>
                  <a:pt x="3363" y="741"/>
                  <a:pt x="3469" y="910"/>
                </a:cubicBezTo>
                <a:cubicBezTo>
                  <a:pt x="3247" y="1008"/>
                  <a:pt x="3011" y="1042"/>
                  <a:pt x="2767" y="1042"/>
                </a:cubicBezTo>
                <a:cubicBezTo>
                  <a:pt x="2226" y="1042"/>
                  <a:pt x="1644" y="875"/>
                  <a:pt x="1088" y="875"/>
                </a:cubicBezTo>
                <a:cubicBezTo>
                  <a:pt x="868" y="875"/>
                  <a:pt x="653" y="901"/>
                  <a:pt x="445" y="973"/>
                </a:cubicBezTo>
                <a:cubicBezTo>
                  <a:pt x="0" y="1143"/>
                  <a:pt x="381" y="1270"/>
                  <a:pt x="677" y="1375"/>
                </a:cubicBezTo>
                <a:cubicBezTo>
                  <a:pt x="994" y="1481"/>
                  <a:pt x="1312" y="1566"/>
                  <a:pt x="1650" y="1587"/>
                </a:cubicBezTo>
                <a:cubicBezTo>
                  <a:pt x="2370" y="1663"/>
                  <a:pt x="3080" y="1718"/>
                  <a:pt x="3794" y="1718"/>
                </a:cubicBezTo>
                <a:cubicBezTo>
                  <a:pt x="4065" y="1718"/>
                  <a:pt x="4337" y="1710"/>
                  <a:pt x="4611" y="1693"/>
                </a:cubicBezTo>
                <a:cubicBezTo>
                  <a:pt x="5330" y="1671"/>
                  <a:pt x="6054" y="1666"/>
                  <a:pt x="6779" y="1666"/>
                </a:cubicBezTo>
                <a:cubicBezTo>
                  <a:pt x="7503" y="1666"/>
                  <a:pt x="8228" y="1671"/>
                  <a:pt x="8947" y="1671"/>
                </a:cubicBezTo>
                <a:cubicBezTo>
                  <a:pt x="9291" y="1671"/>
                  <a:pt x="10661" y="1826"/>
                  <a:pt x="11408" y="1826"/>
                </a:cubicBezTo>
                <a:cubicBezTo>
                  <a:pt x="11578" y="1826"/>
                  <a:pt x="11716" y="1818"/>
                  <a:pt x="11802" y="1798"/>
                </a:cubicBezTo>
                <a:cubicBezTo>
                  <a:pt x="11992" y="1777"/>
                  <a:pt x="12288" y="1650"/>
                  <a:pt x="12098" y="1396"/>
                </a:cubicBezTo>
                <a:cubicBezTo>
                  <a:pt x="12022" y="1282"/>
                  <a:pt x="11816" y="1259"/>
                  <a:pt x="11627" y="1259"/>
                </a:cubicBezTo>
                <a:cubicBezTo>
                  <a:pt x="11501" y="1259"/>
                  <a:pt x="11383" y="1270"/>
                  <a:pt x="11315" y="1270"/>
                </a:cubicBezTo>
                <a:cubicBezTo>
                  <a:pt x="11224" y="1270"/>
                  <a:pt x="11116" y="1274"/>
                  <a:pt x="11004" y="1274"/>
                </a:cubicBezTo>
                <a:cubicBezTo>
                  <a:pt x="10780" y="1274"/>
                  <a:pt x="10540" y="1255"/>
                  <a:pt x="10385" y="1143"/>
                </a:cubicBezTo>
                <a:cubicBezTo>
                  <a:pt x="10046" y="889"/>
                  <a:pt x="10427" y="995"/>
                  <a:pt x="10321" y="741"/>
                </a:cubicBezTo>
                <a:cubicBezTo>
                  <a:pt x="10220" y="474"/>
                  <a:pt x="9646" y="421"/>
                  <a:pt x="9126" y="421"/>
                </a:cubicBezTo>
                <a:cubicBezTo>
                  <a:pt x="8779" y="421"/>
                  <a:pt x="8456" y="445"/>
                  <a:pt x="8312" y="445"/>
                </a:cubicBezTo>
                <a:cubicBezTo>
                  <a:pt x="8084" y="445"/>
                  <a:pt x="7857" y="450"/>
                  <a:pt x="7633" y="450"/>
                </a:cubicBezTo>
                <a:cubicBezTo>
                  <a:pt x="7108" y="450"/>
                  <a:pt x="6595" y="419"/>
                  <a:pt x="6091" y="212"/>
                </a:cubicBezTo>
                <a:cubicBezTo>
                  <a:pt x="5691" y="49"/>
                  <a:pt x="5166" y="0"/>
                  <a:pt x="46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nton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152475"/>
            <a:ext cx="77157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●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○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osis"/>
              <a:buChar char="■"/>
              <a:defRPr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6" r:id="rId11"/>
    <p:sldLayoutId id="2147483667" r:id="rId12"/>
    <p:sldLayoutId id="2147483668" r:id="rId13"/>
    <p:sldLayoutId id="2147483670" r:id="rId14"/>
    <p:sldLayoutId id="2147483672" r:id="rId15"/>
    <p:sldLayoutId id="214748367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awZlLTEJMIoqH83XCS52D7ZrtVhGP1vmPbZtKDC0p0/c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awZlLTEJMIoqH83XCS52D7ZrtVhGP1vmPbZtKDC0p0/cop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dev/security/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s://www.wireshark.org/" TargetMode="External"/><Relationship Id="rId7" Type="http://schemas.openxmlformats.org/officeDocument/2006/relationships/hyperlink" Target="https://flask-security.readthedocs.io/" TargetMode="External"/><Relationship Id="rId12" Type="http://schemas.openxmlformats.org/officeDocument/2006/relationships/hyperlink" Target="https://csp-evaluator.withgoogle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flask-talisman.readthedocs.io/" TargetMode="External"/><Relationship Id="rId11" Type="http://schemas.openxmlformats.org/officeDocument/2006/relationships/hyperlink" Target="https://securityheaders.com/" TargetMode="External"/><Relationship Id="rId5" Type="http://schemas.openxmlformats.org/officeDocument/2006/relationships/hyperlink" Target="https://flask.palletsprojects.com/" TargetMode="External"/><Relationship Id="rId10" Type="http://schemas.openxmlformats.org/officeDocument/2006/relationships/hyperlink" Target="https://observatory.mozilla.org/" TargetMode="External"/><Relationship Id="rId4" Type="http://schemas.openxmlformats.org/officeDocument/2006/relationships/hyperlink" Target="https://www.zaproxy.org/" TargetMode="External"/><Relationship Id="rId9" Type="http://schemas.openxmlformats.org/officeDocument/2006/relationships/hyperlink" Target="https://portswigger.net/web-security/host-head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ctrTitle"/>
          </p:nvPr>
        </p:nvSpPr>
        <p:spPr>
          <a:xfrm>
            <a:off x="1270376" y="1676283"/>
            <a:ext cx="6635637" cy="21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ETHICAL HACKING and defense </a:t>
            </a:r>
            <a:br>
              <a:rPr lang="en-US" dirty="0"/>
            </a:br>
            <a:r>
              <a:rPr lang="en-US" sz="5800" dirty="0">
                <a:solidFill>
                  <a:schemeClr val="dk2"/>
                </a:solidFill>
              </a:rPr>
              <a:t>Header Manipulation </a:t>
            </a:r>
          </a:p>
        </p:txBody>
      </p:sp>
      <p:grpSp>
        <p:nvGrpSpPr>
          <p:cNvPr id="234" name="Google Shape;234;p31"/>
          <p:cNvGrpSpPr/>
          <p:nvPr/>
        </p:nvGrpSpPr>
        <p:grpSpPr>
          <a:xfrm>
            <a:off x="589700" y="738375"/>
            <a:ext cx="2082925" cy="625775"/>
            <a:chOff x="589700" y="738375"/>
            <a:chExt cx="2082925" cy="625775"/>
          </a:xfrm>
        </p:grpSpPr>
        <p:sp>
          <p:nvSpPr>
            <p:cNvPr id="235" name="Google Shape;235;p31"/>
            <p:cNvSpPr/>
            <p:nvPr/>
          </p:nvSpPr>
          <p:spPr>
            <a:xfrm>
              <a:off x="589700" y="1242392"/>
              <a:ext cx="819431" cy="121758"/>
            </a:xfrm>
            <a:custGeom>
              <a:avLst/>
              <a:gdLst/>
              <a:ahLst/>
              <a:cxnLst/>
              <a:rect l="l" t="t" r="r" b="b"/>
              <a:pathLst>
                <a:path w="12289" h="1826" extrusionOk="0">
                  <a:moveTo>
                    <a:pt x="4662" y="0"/>
                  </a:moveTo>
                  <a:cubicBezTo>
                    <a:pt x="4447" y="0"/>
                    <a:pt x="4236" y="9"/>
                    <a:pt x="4040" y="22"/>
                  </a:cubicBezTo>
                  <a:cubicBezTo>
                    <a:pt x="3871" y="64"/>
                    <a:pt x="3300" y="106"/>
                    <a:pt x="3194" y="254"/>
                  </a:cubicBezTo>
                  <a:cubicBezTo>
                    <a:pt x="3025" y="487"/>
                    <a:pt x="3363" y="741"/>
                    <a:pt x="3469" y="910"/>
                  </a:cubicBezTo>
                  <a:cubicBezTo>
                    <a:pt x="3247" y="1008"/>
                    <a:pt x="3011" y="1042"/>
                    <a:pt x="2767" y="1042"/>
                  </a:cubicBezTo>
                  <a:cubicBezTo>
                    <a:pt x="2226" y="1042"/>
                    <a:pt x="1644" y="875"/>
                    <a:pt x="1088" y="875"/>
                  </a:cubicBezTo>
                  <a:cubicBezTo>
                    <a:pt x="868" y="875"/>
                    <a:pt x="653" y="901"/>
                    <a:pt x="445" y="973"/>
                  </a:cubicBezTo>
                  <a:cubicBezTo>
                    <a:pt x="0" y="1143"/>
                    <a:pt x="381" y="1270"/>
                    <a:pt x="677" y="1375"/>
                  </a:cubicBezTo>
                  <a:cubicBezTo>
                    <a:pt x="994" y="1481"/>
                    <a:pt x="1312" y="1566"/>
                    <a:pt x="1650" y="1587"/>
                  </a:cubicBezTo>
                  <a:cubicBezTo>
                    <a:pt x="2370" y="1663"/>
                    <a:pt x="3080" y="1718"/>
                    <a:pt x="3794" y="1718"/>
                  </a:cubicBezTo>
                  <a:cubicBezTo>
                    <a:pt x="4065" y="1718"/>
                    <a:pt x="4337" y="1710"/>
                    <a:pt x="4611" y="1693"/>
                  </a:cubicBezTo>
                  <a:cubicBezTo>
                    <a:pt x="5330" y="1671"/>
                    <a:pt x="6054" y="1666"/>
                    <a:pt x="6779" y="1666"/>
                  </a:cubicBezTo>
                  <a:cubicBezTo>
                    <a:pt x="7503" y="1666"/>
                    <a:pt x="8228" y="1671"/>
                    <a:pt x="8947" y="1671"/>
                  </a:cubicBezTo>
                  <a:cubicBezTo>
                    <a:pt x="9291" y="1671"/>
                    <a:pt x="10661" y="1826"/>
                    <a:pt x="11408" y="1826"/>
                  </a:cubicBezTo>
                  <a:cubicBezTo>
                    <a:pt x="11578" y="1826"/>
                    <a:pt x="11716" y="1818"/>
                    <a:pt x="11802" y="1798"/>
                  </a:cubicBezTo>
                  <a:cubicBezTo>
                    <a:pt x="11992" y="1777"/>
                    <a:pt x="12288" y="1650"/>
                    <a:pt x="12098" y="1396"/>
                  </a:cubicBezTo>
                  <a:cubicBezTo>
                    <a:pt x="12022" y="1282"/>
                    <a:pt x="11816" y="1259"/>
                    <a:pt x="11627" y="1259"/>
                  </a:cubicBezTo>
                  <a:cubicBezTo>
                    <a:pt x="11501" y="1259"/>
                    <a:pt x="11383" y="1270"/>
                    <a:pt x="11315" y="1270"/>
                  </a:cubicBezTo>
                  <a:cubicBezTo>
                    <a:pt x="11224" y="1270"/>
                    <a:pt x="11116" y="1274"/>
                    <a:pt x="11004" y="1274"/>
                  </a:cubicBezTo>
                  <a:cubicBezTo>
                    <a:pt x="10780" y="1274"/>
                    <a:pt x="10540" y="1255"/>
                    <a:pt x="10385" y="1143"/>
                  </a:cubicBezTo>
                  <a:cubicBezTo>
                    <a:pt x="10046" y="889"/>
                    <a:pt x="10427" y="995"/>
                    <a:pt x="10321" y="741"/>
                  </a:cubicBezTo>
                  <a:cubicBezTo>
                    <a:pt x="10220" y="474"/>
                    <a:pt x="9646" y="421"/>
                    <a:pt x="9126" y="421"/>
                  </a:cubicBezTo>
                  <a:cubicBezTo>
                    <a:pt x="8779" y="421"/>
                    <a:pt x="8456" y="445"/>
                    <a:pt x="8312" y="445"/>
                  </a:cubicBezTo>
                  <a:cubicBezTo>
                    <a:pt x="8084" y="445"/>
                    <a:pt x="7857" y="450"/>
                    <a:pt x="7633" y="450"/>
                  </a:cubicBezTo>
                  <a:cubicBezTo>
                    <a:pt x="7108" y="450"/>
                    <a:pt x="6595" y="419"/>
                    <a:pt x="6091" y="212"/>
                  </a:cubicBezTo>
                  <a:cubicBezTo>
                    <a:pt x="5691" y="49"/>
                    <a:pt x="5166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2026896" y="738375"/>
              <a:ext cx="645729" cy="82283"/>
            </a:xfrm>
            <a:custGeom>
              <a:avLst/>
              <a:gdLst/>
              <a:ahLst/>
              <a:cxnLst/>
              <a:rect l="l" t="t" r="r" b="b"/>
              <a:pathLst>
                <a:path w="9684" h="1234" extrusionOk="0">
                  <a:moveTo>
                    <a:pt x="5350" y="1"/>
                  </a:moveTo>
                  <a:cubicBezTo>
                    <a:pt x="5254" y="1"/>
                    <a:pt x="5166" y="13"/>
                    <a:pt x="5097" y="47"/>
                  </a:cubicBezTo>
                  <a:cubicBezTo>
                    <a:pt x="4992" y="89"/>
                    <a:pt x="4971" y="195"/>
                    <a:pt x="4844" y="258"/>
                  </a:cubicBezTo>
                  <a:cubicBezTo>
                    <a:pt x="4653" y="343"/>
                    <a:pt x="4442" y="301"/>
                    <a:pt x="4251" y="343"/>
                  </a:cubicBezTo>
                  <a:cubicBezTo>
                    <a:pt x="4222" y="345"/>
                    <a:pt x="4192" y="346"/>
                    <a:pt x="4162" y="346"/>
                  </a:cubicBezTo>
                  <a:cubicBezTo>
                    <a:pt x="3857" y="346"/>
                    <a:pt x="3568" y="253"/>
                    <a:pt x="3279" y="195"/>
                  </a:cubicBezTo>
                  <a:cubicBezTo>
                    <a:pt x="3127" y="181"/>
                    <a:pt x="2354" y="77"/>
                    <a:pt x="1811" y="77"/>
                  </a:cubicBezTo>
                  <a:cubicBezTo>
                    <a:pt x="1522" y="77"/>
                    <a:pt x="1299" y="107"/>
                    <a:pt x="1269" y="195"/>
                  </a:cubicBezTo>
                  <a:cubicBezTo>
                    <a:pt x="1206" y="385"/>
                    <a:pt x="1883" y="385"/>
                    <a:pt x="1819" y="576"/>
                  </a:cubicBezTo>
                  <a:cubicBezTo>
                    <a:pt x="1798" y="702"/>
                    <a:pt x="1058" y="702"/>
                    <a:pt x="931" y="724"/>
                  </a:cubicBezTo>
                  <a:cubicBezTo>
                    <a:pt x="741" y="766"/>
                    <a:pt x="0" y="724"/>
                    <a:pt x="0" y="999"/>
                  </a:cubicBezTo>
                  <a:cubicBezTo>
                    <a:pt x="529" y="1147"/>
                    <a:pt x="1037" y="1189"/>
                    <a:pt x="1587" y="1189"/>
                  </a:cubicBezTo>
                  <a:lnTo>
                    <a:pt x="1671" y="1189"/>
                  </a:lnTo>
                  <a:cubicBezTo>
                    <a:pt x="1930" y="1124"/>
                    <a:pt x="2188" y="1097"/>
                    <a:pt x="2447" y="1097"/>
                  </a:cubicBezTo>
                  <a:cubicBezTo>
                    <a:pt x="2527" y="1097"/>
                    <a:pt x="2607" y="1099"/>
                    <a:pt x="2686" y="1104"/>
                  </a:cubicBezTo>
                  <a:cubicBezTo>
                    <a:pt x="3216" y="1120"/>
                    <a:pt x="3745" y="1170"/>
                    <a:pt x="4282" y="1170"/>
                  </a:cubicBezTo>
                  <a:cubicBezTo>
                    <a:pt x="4475" y="1170"/>
                    <a:pt x="4669" y="1163"/>
                    <a:pt x="4865" y="1147"/>
                  </a:cubicBezTo>
                  <a:cubicBezTo>
                    <a:pt x="4950" y="1141"/>
                    <a:pt x="5033" y="1138"/>
                    <a:pt x="5116" y="1138"/>
                  </a:cubicBezTo>
                  <a:cubicBezTo>
                    <a:pt x="5342" y="1138"/>
                    <a:pt x="5563" y="1158"/>
                    <a:pt x="5795" y="1189"/>
                  </a:cubicBezTo>
                  <a:cubicBezTo>
                    <a:pt x="6003" y="1221"/>
                    <a:pt x="6204" y="1234"/>
                    <a:pt x="6402" y="1234"/>
                  </a:cubicBezTo>
                  <a:cubicBezTo>
                    <a:pt x="6852" y="1234"/>
                    <a:pt x="7286" y="1169"/>
                    <a:pt x="7741" y="1125"/>
                  </a:cubicBezTo>
                  <a:cubicBezTo>
                    <a:pt x="8143" y="1104"/>
                    <a:pt x="8608" y="1147"/>
                    <a:pt x="8989" y="977"/>
                  </a:cubicBezTo>
                  <a:cubicBezTo>
                    <a:pt x="9683" y="620"/>
                    <a:pt x="8796" y="468"/>
                    <a:pt x="8421" y="468"/>
                  </a:cubicBezTo>
                  <a:cubicBezTo>
                    <a:pt x="8397" y="468"/>
                    <a:pt x="8374" y="469"/>
                    <a:pt x="8354" y="470"/>
                  </a:cubicBezTo>
                  <a:cubicBezTo>
                    <a:pt x="8206" y="480"/>
                    <a:pt x="8065" y="487"/>
                    <a:pt x="7928" y="487"/>
                  </a:cubicBezTo>
                  <a:cubicBezTo>
                    <a:pt x="7518" y="487"/>
                    <a:pt x="7149" y="428"/>
                    <a:pt x="6768" y="237"/>
                  </a:cubicBezTo>
                  <a:cubicBezTo>
                    <a:pt x="6493" y="89"/>
                    <a:pt x="6240" y="89"/>
                    <a:pt x="5943" y="68"/>
                  </a:cubicBezTo>
                  <a:cubicBezTo>
                    <a:pt x="5786" y="54"/>
                    <a:pt x="5551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31"/>
          <p:cNvGrpSpPr/>
          <p:nvPr/>
        </p:nvGrpSpPr>
        <p:grpSpPr>
          <a:xfrm>
            <a:off x="4242727" y="297096"/>
            <a:ext cx="3499229" cy="801224"/>
            <a:chOff x="4780225" y="562926"/>
            <a:chExt cx="3499229" cy="801224"/>
          </a:xfrm>
        </p:grpSpPr>
        <p:sp>
          <p:nvSpPr>
            <p:cNvPr id="238" name="Google Shape;238;p31"/>
            <p:cNvSpPr/>
            <p:nvPr/>
          </p:nvSpPr>
          <p:spPr>
            <a:xfrm>
              <a:off x="8021800" y="1106426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4780225" y="562926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 flipH="1">
              <a:off x="6268321" y="983300"/>
              <a:ext cx="645729" cy="82283"/>
            </a:xfrm>
            <a:custGeom>
              <a:avLst/>
              <a:gdLst/>
              <a:ahLst/>
              <a:cxnLst/>
              <a:rect l="l" t="t" r="r" b="b"/>
              <a:pathLst>
                <a:path w="9684" h="1234" extrusionOk="0">
                  <a:moveTo>
                    <a:pt x="5350" y="1"/>
                  </a:moveTo>
                  <a:cubicBezTo>
                    <a:pt x="5254" y="1"/>
                    <a:pt x="5166" y="13"/>
                    <a:pt x="5097" y="47"/>
                  </a:cubicBezTo>
                  <a:cubicBezTo>
                    <a:pt x="4992" y="89"/>
                    <a:pt x="4971" y="195"/>
                    <a:pt x="4844" y="258"/>
                  </a:cubicBezTo>
                  <a:cubicBezTo>
                    <a:pt x="4653" y="343"/>
                    <a:pt x="4442" y="301"/>
                    <a:pt x="4251" y="343"/>
                  </a:cubicBezTo>
                  <a:cubicBezTo>
                    <a:pt x="4222" y="345"/>
                    <a:pt x="4192" y="346"/>
                    <a:pt x="4162" y="346"/>
                  </a:cubicBezTo>
                  <a:cubicBezTo>
                    <a:pt x="3857" y="346"/>
                    <a:pt x="3568" y="253"/>
                    <a:pt x="3279" y="195"/>
                  </a:cubicBezTo>
                  <a:cubicBezTo>
                    <a:pt x="3127" y="181"/>
                    <a:pt x="2354" y="77"/>
                    <a:pt x="1811" y="77"/>
                  </a:cubicBezTo>
                  <a:cubicBezTo>
                    <a:pt x="1522" y="77"/>
                    <a:pt x="1299" y="107"/>
                    <a:pt x="1269" y="195"/>
                  </a:cubicBezTo>
                  <a:cubicBezTo>
                    <a:pt x="1206" y="385"/>
                    <a:pt x="1883" y="385"/>
                    <a:pt x="1819" y="576"/>
                  </a:cubicBezTo>
                  <a:cubicBezTo>
                    <a:pt x="1798" y="702"/>
                    <a:pt x="1058" y="702"/>
                    <a:pt x="931" y="724"/>
                  </a:cubicBezTo>
                  <a:cubicBezTo>
                    <a:pt x="741" y="766"/>
                    <a:pt x="0" y="724"/>
                    <a:pt x="0" y="999"/>
                  </a:cubicBezTo>
                  <a:cubicBezTo>
                    <a:pt x="529" y="1147"/>
                    <a:pt x="1037" y="1189"/>
                    <a:pt x="1587" y="1189"/>
                  </a:cubicBezTo>
                  <a:lnTo>
                    <a:pt x="1671" y="1189"/>
                  </a:lnTo>
                  <a:cubicBezTo>
                    <a:pt x="1930" y="1124"/>
                    <a:pt x="2188" y="1097"/>
                    <a:pt x="2447" y="1097"/>
                  </a:cubicBezTo>
                  <a:cubicBezTo>
                    <a:pt x="2527" y="1097"/>
                    <a:pt x="2607" y="1099"/>
                    <a:pt x="2686" y="1104"/>
                  </a:cubicBezTo>
                  <a:cubicBezTo>
                    <a:pt x="3216" y="1120"/>
                    <a:pt x="3745" y="1170"/>
                    <a:pt x="4282" y="1170"/>
                  </a:cubicBezTo>
                  <a:cubicBezTo>
                    <a:pt x="4475" y="1170"/>
                    <a:pt x="4669" y="1163"/>
                    <a:pt x="4865" y="1147"/>
                  </a:cubicBezTo>
                  <a:cubicBezTo>
                    <a:pt x="4950" y="1141"/>
                    <a:pt x="5033" y="1138"/>
                    <a:pt x="5116" y="1138"/>
                  </a:cubicBezTo>
                  <a:cubicBezTo>
                    <a:pt x="5342" y="1138"/>
                    <a:pt x="5563" y="1158"/>
                    <a:pt x="5795" y="1189"/>
                  </a:cubicBezTo>
                  <a:cubicBezTo>
                    <a:pt x="6003" y="1221"/>
                    <a:pt x="6204" y="1234"/>
                    <a:pt x="6402" y="1234"/>
                  </a:cubicBezTo>
                  <a:cubicBezTo>
                    <a:pt x="6852" y="1234"/>
                    <a:pt x="7286" y="1169"/>
                    <a:pt x="7741" y="1125"/>
                  </a:cubicBezTo>
                  <a:cubicBezTo>
                    <a:pt x="8143" y="1104"/>
                    <a:pt x="8608" y="1147"/>
                    <a:pt x="8989" y="977"/>
                  </a:cubicBezTo>
                  <a:cubicBezTo>
                    <a:pt x="9683" y="620"/>
                    <a:pt x="8796" y="468"/>
                    <a:pt x="8421" y="468"/>
                  </a:cubicBezTo>
                  <a:cubicBezTo>
                    <a:pt x="8397" y="468"/>
                    <a:pt x="8374" y="469"/>
                    <a:pt x="8354" y="470"/>
                  </a:cubicBezTo>
                  <a:cubicBezTo>
                    <a:pt x="8206" y="480"/>
                    <a:pt x="8065" y="487"/>
                    <a:pt x="7928" y="487"/>
                  </a:cubicBezTo>
                  <a:cubicBezTo>
                    <a:pt x="7518" y="487"/>
                    <a:pt x="7149" y="428"/>
                    <a:pt x="6768" y="237"/>
                  </a:cubicBezTo>
                  <a:cubicBezTo>
                    <a:pt x="6493" y="89"/>
                    <a:pt x="6240" y="89"/>
                    <a:pt x="5943" y="68"/>
                  </a:cubicBezTo>
                  <a:cubicBezTo>
                    <a:pt x="5786" y="54"/>
                    <a:pt x="5551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31"/>
          <p:cNvGrpSpPr/>
          <p:nvPr/>
        </p:nvGrpSpPr>
        <p:grpSpPr>
          <a:xfrm>
            <a:off x="1718506" y="3715793"/>
            <a:ext cx="4092454" cy="524549"/>
            <a:chOff x="3176573" y="3958876"/>
            <a:chExt cx="4092454" cy="524549"/>
          </a:xfrm>
        </p:grpSpPr>
        <p:sp>
          <p:nvSpPr>
            <p:cNvPr id="242" name="Google Shape;242;p31"/>
            <p:cNvSpPr/>
            <p:nvPr/>
          </p:nvSpPr>
          <p:spPr>
            <a:xfrm>
              <a:off x="3176573" y="4225701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7011373" y="3958876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31"/>
          <p:cNvGrpSpPr/>
          <p:nvPr/>
        </p:nvGrpSpPr>
        <p:grpSpPr>
          <a:xfrm>
            <a:off x="919634" y="155175"/>
            <a:ext cx="819435" cy="836140"/>
            <a:chOff x="3145851" y="528000"/>
            <a:chExt cx="819435" cy="836140"/>
          </a:xfrm>
        </p:grpSpPr>
        <p:sp>
          <p:nvSpPr>
            <p:cNvPr id="245" name="Google Shape;245;p31"/>
            <p:cNvSpPr/>
            <p:nvPr/>
          </p:nvSpPr>
          <p:spPr>
            <a:xfrm>
              <a:off x="3145851" y="528000"/>
              <a:ext cx="819435" cy="836140"/>
            </a:xfrm>
            <a:custGeom>
              <a:avLst/>
              <a:gdLst/>
              <a:ahLst/>
              <a:cxnLst/>
              <a:rect l="l" t="t" r="r" b="b"/>
              <a:pathLst>
                <a:path w="9307" h="9497" extrusionOk="0">
                  <a:moveTo>
                    <a:pt x="4653" y="0"/>
                  </a:moveTo>
                  <a:cubicBezTo>
                    <a:pt x="2073" y="0"/>
                    <a:pt x="0" y="1607"/>
                    <a:pt x="0" y="3574"/>
                  </a:cubicBezTo>
                  <a:cubicBezTo>
                    <a:pt x="0" y="5562"/>
                    <a:pt x="2073" y="7149"/>
                    <a:pt x="4653" y="7149"/>
                  </a:cubicBezTo>
                  <a:cubicBezTo>
                    <a:pt x="5118" y="7149"/>
                    <a:pt x="5605" y="7085"/>
                    <a:pt x="6049" y="6979"/>
                  </a:cubicBezTo>
                  <a:lnTo>
                    <a:pt x="7995" y="9496"/>
                  </a:lnTo>
                  <a:lnTo>
                    <a:pt x="7107" y="6620"/>
                  </a:lnTo>
                  <a:cubicBezTo>
                    <a:pt x="8397" y="5985"/>
                    <a:pt x="9306" y="4864"/>
                    <a:pt x="9306" y="3574"/>
                  </a:cubicBezTo>
                  <a:cubicBezTo>
                    <a:pt x="9306" y="1586"/>
                    <a:pt x="7212" y="0"/>
                    <a:pt x="46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3425126" y="885111"/>
              <a:ext cx="258940" cy="159093"/>
            </a:xfrm>
            <a:custGeom>
              <a:avLst/>
              <a:gdLst/>
              <a:ahLst/>
              <a:cxnLst/>
              <a:rect l="l" t="t" r="r" b="b"/>
              <a:pathLst>
                <a:path w="2941" h="1807" extrusionOk="0">
                  <a:moveTo>
                    <a:pt x="414" y="1"/>
                  </a:moveTo>
                  <a:cubicBezTo>
                    <a:pt x="329" y="1"/>
                    <a:pt x="243" y="55"/>
                    <a:pt x="212" y="132"/>
                  </a:cubicBezTo>
                  <a:cubicBezTo>
                    <a:pt x="191" y="195"/>
                    <a:pt x="191" y="301"/>
                    <a:pt x="255" y="364"/>
                  </a:cubicBezTo>
                  <a:cubicBezTo>
                    <a:pt x="191" y="364"/>
                    <a:pt x="106" y="407"/>
                    <a:pt x="43" y="491"/>
                  </a:cubicBezTo>
                  <a:cubicBezTo>
                    <a:pt x="1" y="597"/>
                    <a:pt x="43" y="724"/>
                    <a:pt x="149" y="787"/>
                  </a:cubicBezTo>
                  <a:cubicBezTo>
                    <a:pt x="176" y="798"/>
                    <a:pt x="206" y="803"/>
                    <a:pt x="237" y="803"/>
                  </a:cubicBezTo>
                  <a:cubicBezTo>
                    <a:pt x="324" y="803"/>
                    <a:pt x="414" y="760"/>
                    <a:pt x="445" y="682"/>
                  </a:cubicBezTo>
                  <a:cubicBezTo>
                    <a:pt x="445" y="660"/>
                    <a:pt x="445" y="660"/>
                    <a:pt x="466" y="618"/>
                  </a:cubicBezTo>
                  <a:lnTo>
                    <a:pt x="2348" y="1443"/>
                  </a:lnTo>
                  <a:cubicBezTo>
                    <a:pt x="2348" y="1464"/>
                    <a:pt x="2327" y="1464"/>
                    <a:pt x="2327" y="1506"/>
                  </a:cubicBezTo>
                  <a:cubicBezTo>
                    <a:pt x="2264" y="1612"/>
                    <a:pt x="2327" y="1739"/>
                    <a:pt x="2433" y="1781"/>
                  </a:cubicBezTo>
                  <a:cubicBezTo>
                    <a:pt x="2462" y="1799"/>
                    <a:pt x="2493" y="1807"/>
                    <a:pt x="2523" y="1807"/>
                  </a:cubicBezTo>
                  <a:cubicBezTo>
                    <a:pt x="2604" y="1807"/>
                    <a:pt x="2683" y="1752"/>
                    <a:pt x="2729" y="1676"/>
                  </a:cubicBezTo>
                  <a:cubicBezTo>
                    <a:pt x="2750" y="1612"/>
                    <a:pt x="2750" y="1506"/>
                    <a:pt x="2666" y="1443"/>
                  </a:cubicBezTo>
                  <a:cubicBezTo>
                    <a:pt x="2750" y="1443"/>
                    <a:pt x="2835" y="1401"/>
                    <a:pt x="2877" y="1316"/>
                  </a:cubicBezTo>
                  <a:cubicBezTo>
                    <a:pt x="2941" y="1210"/>
                    <a:pt x="2877" y="1083"/>
                    <a:pt x="2771" y="1020"/>
                  </a:cubicBezTo>
                  <a:cubicBezTo>
                    <a:pt x="2744" y="1009"/>
                    <a:pt x="2715" y="1004"/>
                    <a:pt x="2687" y="1004"/>
                  </a:cubicBezTo>
                  <a:cubicBezTo>
                    <a:pt x="2604" y="1004"/>
                    <a:pt x="2522" y="1047"/>
                    <a:pt x="2475" y="1126"/>
                  </a:cubicBezTo>
                  <a:cubicBezTo>
                    <a:pt x="2475" y="1147"/>
                    <a:pt x="2475" y="1147"/>
                    <a:pt x="2454" y="1189"/>
                  </a:cubicBezTo>
                  <a:lnTo>
                    <a:pt x="572" y="364"/>
                  </a:lnTo>
                  <a:cubicBezTo>
                    <a:pt x="572" y="343"/>
                    <a:pt x="614" y="343"/>
                    <a:pt x="614" y="301"/>
                  </a:cubicBezTo>
                  <a:cubicBezTo>
                    <a:pt x="656" y="195"/>
                    <a:pt x="614" y="68"/>
                    <a:pt x="508" y="26"/>
                  </a:cubicBezTo>
                  <a:cubicBezTo>
                    <a:pt x="479" y="8"/>
                    <a:pt x="447" y="1"/>
                    <a:pt x="4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423277" y="885111"/>
              <a:ext cx="257091" cy="159093"/>
            </a:xfrm>
            <a:custGeom>
              <a:avLst/>
              <a:gdLst/>
              <a:ahLst/>
              <a:cxnLst/>
              <a:rect l="l" t="t" r="r" b="b"/>
              <a:pathLst>
                <a:path w="2920" h="1807" extrusionOk="0">
                  <a:moveTo>
                    <a:pt x="2523" y="1"/>
                  </a:moveTo>
                  <a:cubicBezTo>
                    <a:pt x="2493" y="1"/>
                    <a:pt x="2462" y="8"/>
                    <a:pt x="2433" y="26"/>
                  </a:cubicBezTo>
                  <a:cubicBezTo>
                    <a:pt x="2327" y="68"/>
                    <a:pt x="2264" y="195"/>
                    <a:pt x="2327" y="301"/>
                  </a:cubicBezTo>
                  <a:cubicBezTo>
                    <a:pt x="2327" y="343"/>
                    <a:pt x="2348" y="343"/>
                    <a:pt x="2348" y="364"/>
                  </a:cubicBezTo>
                  <a:lnTo>
                    <a:pt x="466" y="1189"/>
                  </a:lnTo>
                  <a:cubicBezTo>
                    <a:pt x="445" y="1147"/>
                    <a:pt x="445" y="1147"/>
                    <a:pt x="445" y="1126"/>
                  </a:cubicBezTo>
                  <a:cubicBezTo>
                    <a:pt x="398" y="1047"/>
                    <a:pt x="316" y="1004"/>
                    <a:pt x="233" y="1004"/>
                  </a:cubicBezTo>
                  <a:cubicBezTo>
                    <a:pt x="205" y="1004"/>
                    <a:pt x="176" y="1009"/>
                    <a:pt x="149" y="1020"/>
                  </a:cubicBezTo>
                  <a:cubicBezTo>
                    <a:pt x="43" y="1083"/>
                    <a:pt x="1" y="1210"/>
                    <a:pt x="43" y="1316"/>
                  </a:cubicBezTo>
                  <a:cubicBezTo>
                    <a:pt x="106" y="1401"/>
                    <a:pt x="170" y="1443"/>
                    <a:pt x="254" y="1443"/>
                  </a:cubicBezTo>
                  <a:cubicBezTo>
                    <a:pt x="212" y="1506"/>
                    <a:pt x="212" y="1612"/>
                    <a:pt x="212" y="1676"/>
                  </a:cubicBezTo>
                  <a:cubicBezTo>
                    <a:pt x="243" y="1752"/>
                    <a:pt x="318" y="1807"/>
                    <a:pt x="397" y="1807"/>
                  </a:cubicBezTo>
                  <a:cubicBezTo>
                    <a:pt x="427" y="1807"/>
                    <a:pt x="458" y="1799"/>
                    <a:pt x="487" y="1781"/>
                  </a:cubicBezTo>
                  <a:cubicBezTo>
                    <a:pt x="593" y="1739"/>
                    <a:pt x="656" y="1612"/>
                    <a:pt x="593" y="1506"/>
                  </a:cubicBezTo>
                  <a:cubicBezTo>
                    <a:pt x="593" y="1464"/>
                    <a:pt x="572" y="1464"/>
                    <a:pt x="572" y="1443"/>
                  </a:cubicBezTo>
                  <a:lnTo>
                    <a:pt x="2454" y="618"/>
                  </a:lnTo>
                  <a:cubicBezTo>
                    <a:pt x="2475" y="660"/>
                    <a:pt x="2475" y="660"/>
                    <a:pt x="2475" y="682"/>
                  </a:cubicBezTo>
                  <a:cubicBezTo>
                    <a:pt x="2522" y="760"/>
                    <a:pt x="2604" y="803"/>
                    <a:pt x="2686" y="803"/>
                  </a:cubicBezTo>
                  <a:cubicBezTo>
                    <a:pt x="2715" y="803"/>
                    <a:pt x="2744" y="798"/>
                    <a:pt x="2771" y="787"/>
                  </a:cubicBezTo>
                  <a:cubicBezTo>
                    <a:pt x="2877" y="724"/>
                    <a:pt x="2919" y="597"/>
                    <a:pt x="2877" y="491"/>
                  </a:cubicBezTo>
                  <a:cubicBezTo>
                    <a:pt x="2813" y="407"/>
                    <a:pt x="2750" y="364"/>
                    <a:pt x="2665" y="364"/>
                  </a:cubicBezTo>
                  <a:cubicBezTo>
                    <a:pt x="2750" y="301"/>
                    <a:pt x="2750" y="195"/>
                    <a:pt x="2708" y="132"/>
                  </a:cubicBezTo>
                  <a:cubicBezTo>
                    <a:pt x="2677" y="55"/>
                    <a:pt x="2602" y="1"/>
                    <a:pt x="2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415793" y="645276"/>
              <a:ext cx="279455" cy="245903"/>
            </a:xfrm>
            <a:custGeom>
              <a:avLst/>
              <a:gdLst/>
              <a:ahLst/>
              <a:cxnLst/>
              <a:rect l="l" t="t" r="r" b="b"/>
              <a:pathLst>
                <a:path w="3174" h="2793" extrusionOk="0">
                  <a:moveTo>
                    <a:pt x="995" y="1164"/>
                  </a:moveTo>
                  <a:cubicBezTo>
                    <a:pt x="1185" y="1164"/>
                    <a:pt x="1355" y="1291"/>
                    <a:pt x="1355" y="1418"/>
                  </a:cubicBezTo>
                  <a:cubicBezTo>
                    <a:pt x="1355" y="1544"/>
                    <a:pt x="1185" y="1692"/>
                    <a:pt x="995" y="1692"/>
                  </a:cubicBezTo>
                  <a:cubicBezTo>
                    <a:pt x="826" y="1692"/>
                    <a:pt x="657" y="1587"/>
                    <a:pt x="657" y="1418"/>
                  </a:cubicBezTo>
                  <a:cubicBezTo>
                    <a:pt x="657" y="1269"/>
                    <a:pt x="826" y="1164"/>
                    <a:pt x="995" y="1164"/>
                  </a:cubicBezTo>
                  <a:close/>
                  <a:moveTo>
                    <a:pt x="2137" y="1185"/>
                  </a:moveTo>
                  <a:cubicBezTo>
                    <a:pt x="2327" y="1185"/>
                    <a:pt x="2475" y="1312"/>
                    <a:pt x="2475" y="1439"/>
                  </a:cubicBezTo>
                  <a:cubicBezTo>
                    <a:pt x="2475" y="1587"/>
                    <a:pt x="2327" y="1714"/>
                    <a:pt x="2137" y="1714"/>
                  </a:cubicBezTo>
                  <a:cubicBezTo>
                    <a:pt x="1947" y="1714"/>
                    <a:pt x="1799" y="1587"/>
                    <a:pt x="1799" y="1439"/>
                  </a:cubicBezTo>
                  <a:cubicBezTo>
                    <a:pt x="1799" y="1312"/>
                    <a:pt x="1947" y="1185"/>
                    <a:pt x="2137" y="1185"/>
                  </a:cubicBezTo>
                  <a:close/>
                  <a:moveTo>
                    <a:pt x="1566" y="1714"/>
                  </a:moveTo>
                  <a:cubicBezTo>
                    <a:pt x="1566" y="1714"/>
                    <a:pt x="1926" y="1946"/>
                    <a:pt x="1735" y="2115"/>
                  </a:cubicBezTo>
                  <a:cubicBezTo>
                    <a:pt x="1712" y="2138"/>
                    <a:pt x="1691" y="2147"/>
                    <a:pt x="1672" y="2147"/>
                  </a:cubicBezTo>
                  <a:cubicBezTo>
                    <a:pt x="1605" y="2147"/>
                    <a:pt x="1566" y="2031"/>
                    <a:pt x="1566" y="2031"/>
                  </a:cubicBezTo>
                  <a:cubicBezTo>
                    <a:pt x="1566" y="2031"/>
                    <a:pt x="1509" y="2131"/>
                    <a:pt x="1429" y="2131"/>
                  </a:cubicBezTo>
                  <a:cubicBezTo>
                    <a:pt x="1412" y="2131"/>
                    <a:pt x="1394" y="2127"/>
                    <a:pt x="1376" y="2115"/>
                  </a:cubicBezTo>
                  <a:cubicBezTo>
                    <a:pt x="1207" y="1946"/>
                    <a:pt x="1566" y="1714"/>
                    <a:pt x="1566" y="1714"/>
                  </a:cubicBezTo>
                  <a:close/>
                  <a:moveTo>
                    <a:pt x="1587" y="1"/>
                  </a:moveTo>
                  <a:cubicBezTo>
                    <a:pt x="932" y="1"/>
                    <a:pt x="318" y="318"/>
                    <a:pt x="212" y="572"/>
                  </a:cubicBezTo>
                  <a:cubicBezTo>
                    <a:pt x="1" y="1079"/>
                    <a:pt x="530" y="1756"/>
                    <a:pt x="466" y="1967"/>
                  </a:cubicBezTo>
                  <a:cubicBezTo>
                    <a:pt x="424" y="2179"/>
                    <a:pt x="551" y="2390"/>
                    <a:pt x="762" y="2433"/>
                  </a:cubicBezTo>
                  <a:cubicBezTo>
                    <a:pt x="762" y="2560"/>
                    <a:pt x="847" y="2644"/>
                    <a:pt x="932" y="2644"/>
                  </a:cubicBezTo>
                  <a:cubicBezTo>
                    <a:pt x="974" y="2644"/>
                    <a:pt x="1016" y="2602"/>
                    <a:pt x="1058" y="2517"/>
                  </a:cubicBezTo>
                  <a:cubicBezTo>
                    <a:pt x="1080" y="2644"/>
                    <a:pt x="1122" y="2708"/>
                    <a:pt x="1207" y="2708"/>
                  </a:cubicBezTo>
                  <a:cubicBezTo>
                    <a:pt x="1270" y="2708"/>
                    <a:pt x="1312" y="2686"/>
                    <a:pt x="1355" y="2602"/>
                  </a:cubicBezTo>
                  <a:cubicBezTo>
                    <a:pt x="1376" y="2708"/>
                    <a:pt x="1418" y="2792"/>
                    <a:pt x="1503" y="2792"/>
                  </a:cubicBezTo>
                  <a:cubicBezTo>
                    <a:pt x="1566" y="2792"/>
                    <a:pt x="1608" y="2771"/>
                    <a:pt x="1629" y="2686"/>
                  </a:cubicBezTo>
                  <a:cubicBezTo>
                    <a:pt x="1672" y="2729"/>
                    <a:pt x="1714" y="2792"/>
                    <a:pt x="1778" y="2792"/>
                  </a:cubicBezTo>
                  <a:cubicBezTo>
                    <a:pt x="1841" y="2792"/>
                    <a:pt x="1904" y="2708"/>
                    <a:pt x="1926" y="2602"/>
                  </a:cubicBezTo>
                  <a:cubicBezTo>
                    <a:pt x="1947" y="2665"/>
                    <a:pt x="2010" y="2708"/>
                    <a:pt x="2052" y="2708"/>
                  </a:cubicBezTo>
                  <a:cubicBezTo>
                    <a:pt x="2137" y="2708"/>
                    <a:pt x="2201" y="2644"/>
                    <a:pt x="2222" y="2517"/>
                  </a:cubicBezTo>
                  <a:cubicBezTo>
                    <a:pt x="2243" y="2581"/>
                    <a:pt x="2306" y="2644"/>
                    <a:pt x="2349" y="2644"/>
                  </a:cubicBezTo>
                  <a:cubicBezTo>
                    <a:pt x="2433" y="2644"/>
                    <a:pt x="2518" y="2517"/>
                    <a:pt x="2518" y="2433"/>
                  </a:cubicBezTo>
                  <a:cubicBezTo>
                    <a:pt x="2624" y="2390"/>
                    <a:pt x="2772" y="2179"/>
                    <a:pt x="2687" y="1967"/>
                  </a:cubicBezTo>
                  <a:cubicBezTo>
                    <a:pt x="2645" y="1798"/>
                    <a:pt x="3173" y="1079"/>
                    <a:pt x="2962" y="572"/>
                  </a:cubicBezTo>
                  <a:cubicBezTo>
                    <a:pt x="2835" y="318"/>
                    <a:pt x="2222" y="1"/>
                    <a:pt x="15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31"/>
          <p:cNvGrpSpPr/>
          <p:nvPr/>
        </p:nvGrpSpPr>
        <p:grpSpPr>
          <a:xfrm>
            <a:off x="0" y="3281442"/>
            <a:ext cx="1460805" cy="1699745"/>
            <a:chOff x="2725350" y="1701225"/>
            <a:chExt cx="916900" cy="1066875"/>
          </a:xfrm>
        </p:grpSpPr>
        <p:sp>
          <p:nvSpPr>
            <p:cNvPr id="250" name="Google Shape;250;p31"/>
            <p:cNvSpPr/>
            <p:nvPr/>
          </p:nvSpPr>
          <p:spPr>
            <a:xfrm>
              <a:off x="2725350" y="1784500"/>
              <a:ext cx="597100" cy="464425"/>
            </a:xfrm>
            <a:custGeom>
              <a:avLst/>
              <a:gdLst/>
              <a:ahLst/>
              <a:cxnLst/>
              <a:rect l="l" t="t" r="r" b="b"/>
              <a:pathLst>
                <a:path w="23884" h="18577" extrusionOk="0">
                  <a:moveTo>
                    <a:pt x="13836" y="1"/>
                  </a:moveTo>
                  <a:cubicBezTo>
                    <a:pt x="13263" y="1"/>
                    <a:pt x="12657" y="23"/>
                    <a:pt x="12016" y="71"/>
                  </a:cubicBezTo>
                  <a:cubicBezTo>
                    <a:pt x="1036" y="921"/>
                    <a:pt x="1" y="11236"/>
                    <a:pt x="4474" y="16153"/>
                  </a:cubicBezTo>
                  <a:cubicBezTo>
                    <a:pt x="6028" y="17835"/>
                    <a:pt x="8415" y="18576"/>
                    <a:pt x="10935" y="18576"/>
                  </a:cubicBezTo>
                  <a:cubicBezTo>
                    <a:pt x="15671" y="18576"/>
                    <a:pt x="20874" y="15959"/>
                    <a:pt x="21888" y="12049"/>
                  </a:cubicBezTo>
                  <a:cubicBezTo>
                    <a:pt x="22775" y="8759"/>
                    <a:pt x="23884" y="5801"/>
                    <a:pt x="23884" y="5801"/>
                  </a:cubicBezTo>
                  <a:cubicBezTo>
                    <a:pt x="23884" y="5801"/>
                    <a:pt x="23065" y="1"/>
                    <a:pt x="138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2757700" y="1926750"/>
              <a:ext cx="560150" cy="321200"/>
            </a:xfrm>
            <a:custGeom>
              <a:avLst/>
              <a:gdLst/>
              <a:ahLst/>
              <a:cxnLst/>
              <a:rect l="l" t="t" r="r" b="b"/>
              <a:pathLst>
                <a:path w="22406" h="12848" extrusionOk="0">
                  <a:moveTo>
                    <a:pt x="18523" y="0"/>
                  </a:moveTo>
                  <a:cubicBezTo>
                    <a:pt x="17192" y="0"/>
                    <a:pt x="16083" y="1701"/>
                    <a:pt x="15381" y="2256"/>
                  </a:cubicBezTo>
                  <a:cubicBezTo>
                    <a:pt x="13431" y="3790"/>
                    <a:pt x="11425" y="5131"/>
                    <a:pt x="8934" y="5131"/>
                  </a:cubicBezTo>
                  <a:cubicBezTo>
                    <a:pt x="8544" y="5131"/>
                    <a:pt x="8143" y="5099"/>
                    <a:pt x="7728" y="5029"/>
                  </a:cubicBezTo>
                  <a:cubicBezTo>
                    <a:pt x="4918" y="4511"/>
                    <a:pt x="2700" y="2662"/>
                    <a:pt x="1480" y="148"/>
                  </a:cubicBezTo>
                  <a:lnTo>
                    <a:pt x="1480" y="148"/>
                  </a:lnTo>
                  <a:cubicBezTo>
                    <a:pt x="1" y="3624"/>
                    <a:pt x="777" y="7838"/>
                    <a:pt x="3217" y="10426"/>
                  </a:cubicBezTo>
                  <a:cubicBezTo>
                    <a:pt x="4769" y="12107"/>
                    <a:pt x="7153" y="12848"/>
                    <a:pt x="9670" y="12848"/>
                  </a:cubicBezTo>
                  <a:cubicBezTo>
                    <a:pt x="14408" y="12848"/>
                    <a:pt x="19616" y="10221"/>
                    <a:pt x="20631" y="6286"/>
                  </a:cubicBezTo>
                  <a:cubicBezTo>
                    <a:pt x="21296" y="3845"/>
                    <a:pt x="22072" y="1627"/>
                    <a:pt x="22405" y="629"/>
                  </a:cubicBezTo>
                  <a:cubicBezTo>
                    <a:pt x="21444" y="518"/>
                    <a:pt x="20261" y="0"/>
                    <a:pt x="18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3269975" y="1712100"/>
              <a:ext cx="168025" cy="219875"/>
            </a:xfrm>
            <a:custGeom>
              <a:avLst/>
              <a:gdLst/>
              <a:ahLst/>
              <a:cxnLst/>
              <a:rect l="l" t="t" r="r" b="b"/>
              <a:pathLst>
                <a:path w="6721" h="8795" extrusionOk="0">
                  <a:moveTo>
                    <a:pt x="3675" y="1"/>
                  </a:moveTo>
                  <a:cubicBezTo>
                    <a:pt x="2476" y="1"/>
                    <a:pt x="1282" y="720"/>
                    <a:pt x="842" y="2634"/>
                  </a:cubicBezTo>
                  <a:cubicBezTo>
                    <a:pt x="0" y="6187"/>
                    <a:pt x="2575" y="8794"/>
                    <a:pt x="4334" y="8794"/>
                  </a:cubicBezTo>
                  <a:cubicBezTo>
                    <a:pt x="4661" y="8794"/>
                    <a:pt x="4961" y="8704"/>
                    <a:pt x="5205" y="8513"/>
                  </a:cubicBezTo>
                  <a:cubicBezTo>
                    <a:pt x="6720" y="7329"/>
                    <a:pt x="6720" y="2228"/>
                    <a:pt x="6720" y="2228"/>
                  </a:cubicBezTo>
                  <a:cubicBezTo>
                    <a:pt x="6520" y="1006"/>
                    <a:pt x="5094" y="1"/>
                    <a:pt x="3675" y="1"/>
                  </a:cubicBezTo>
                  <a:close/>
                </a:path>
              </a:pathLst>
            </a:custGeom>
            <a:solidFill>
              <a:srgbClr val="4A4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86200" y="1941550"/>
              <a:ext cx="101700" cy="153625"/>
            </a:xfrm>
            <a:custGeom>
              <a:avLst/>
              <a:gdLst/>
              <a:ahLst/>
              <a:cxnLst/>
              <a:rect l="l" t="t" r="r" b="b"/>
              <a:pathLst>
                <a:path w="4068" h="6145" extrusionOk="0">
                  <a:moveTo>
                    <a:pt x="666" y="0"/>
                  </a:moveTo>
                  <a:lnTo>
                    <a:pt x="1" y="3253"/>
                  </a:lnTo>
                  <a:cubicBezTo>
                    <a:pt x="1" y="3253"/>
                    <a:pt x="1147" y="4843"/>
                    <a:pt x="2145" y="6137"/>
                  </a:cubicBezTo>
                  <a:cubicBezTo>
                    <a:pt x="2218" y="6142"/>
                    <a:pt x="2291" y="6145"/>
                    <a:pt x="2362" y="6145"/>
                  </a:cubicBezTo>
                  <a:cubicBezTo>
                    <a:pt x="2834" y="6145"/>
                    <a:pt x="3266" y="6017"/>
                    <a:pt x="3587" y="5472"/>
                  </a:cubicBezTo>
                  <a:cubicBezTo>
                    <a:pt x="4068" y="4806"/>
                    <a:pt x="3772" y="3993"/>
                    <a:pt x="3624" y="3216"/>
                  </a:cubicBezTo>
                  <a:cubicBezTo>
                    <a:pt x="3254" y="2477"/>
                    <a:pt x="2848" y="1738"/>
                    <a:pt x="1923" y="222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3384375" y="1989600"/>
              <a:ext cx="87825" cy="139600"/>
            </a:xfrm>
            <a:custGeom>
              <a:avLst/>
              <a:gdLst/>
              <a:ahLst/>
              <a:cxnLst/>
              <a:rect l="l" t="t" r="r" b="b"/>
              <a:pathLst>
                <a:path w="3513" h="5584" extrusionOk="0">
                  <a:moveTo>
                    <a:pt x="850" y="1"/>
                  </a:moveTo>
                  <a:cubicBezTo>
                    <a:pt x="629" y="444"/>
                    <a:pt x="296" y="888"/>
                    <a:pt x="0" y="1294"/>
                  </a:cubicBezTo>
                  <a:cubicBezTo>
                    <a:pt x="0" y="1294"/>
                    <a:pt x="2588" y="4770"/>
                    <a:pt x="3401" y="5583"/>
                  </a:cubicBezTo>
                  <a:cubicBezTo>
                    <a:pt x="3438" y="5398"/>
                    <a:pt x="3475" y="5176"/>
                    <a:pt x="3512" y="4992"/>
                  </a:cubicBezTo>
                  <a:cubicBezTo>
                    <a:pt x="3401" y="4733"/>
                    <a:pt x="3216" y="4400"/>
                    <a:pt x="3069" y="4067"/>
                  </a:cubicBezTo>
                  <a:cubicBezTo>
                    <a:pt x="2884" y="3550"/>
                    <a:pt x="3032" y="3882"/>
                    <a:pt x="2736" y="3476"/>
                  </a:cubicBezTo>
                  <a:cubicBezTo>
                    <a:pt x="2551" y="3254"/>
                    <a:pt x="2403" y="2921"/>
                    <a:pt x="2292" y="2625"/>
                  </a:cubicBezTo>
                  <a:cubicBezTo>
                    <a:pt x="2181" y="2441"/>
                    <a:pt x="1479" y="1147"/>
                    <a:pt x="1368" y="814"/>
                  </a:cubicBezTo>
                  <a:cubicBezTo>
                    <a:pt x="1220" y="518"/>
                    <a:pt x="1072" y="259"/>
                    <a:pt x="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3487875" y="2685575"/>
              <a:ext cx="154375" cy="82525"/>
            </a:xfrm>
            <a:custGeom>
              <a:avLst/>
              <a:gdLst/>
              <a:ahLst/>
              <a:cxnLst/>
              <a:rect l="l" t="t" r="r" b="b"/>
              <a:pathLst>
                <a:path w="6175" h="3301" extrusionOk="0">
                  <a:moveTo>
                    <a:pt x="2145" y="0"/>
                  </a:moveTo>
                  <a:lnTo>
                    <a:pt x="75" y="481"/>
                  </a:lnTo>
                  <a:cubicBezTo>
                    <a:pt x="75" y="481"/>
                    <a:pt x="1" y="1331"/>
                    <a:pt x="75" y="1923"/>
                  </a:cubicBezTo>
                  <a:cubicBezTo>
                    <a:pt x="223" y="2514"/>
                    <a:pt x="370" y="3143"/>
                    <a:pt x="592" y="3254"/>
                  </a:cubicBezTo>
                  <a:cubicBezTo>
                    <a:pt x="642" y="3286"/>
                    <a:pt x="756" y="3300"/>
                    <a:pt x="917" y="3300"/>
                  </a:cubicBezTo>
                  <a:cubicBezTo>
                    <a:pt x="2069" y="3300"/>
                    <a:pt x="5657" y="2562"/>
                    <a:pt x="5916" y="2108"/>
                  </a:cubicBezTo>
                  <a:cubicBezTo>
                    <a:pt x="6175" y="1590"/>
                    <a:pt x="5805" y="962"/>
                    <a:pt x="4807" y="925"/>
                  </a:cubicBezTo>
                  <a:cubicBezTo>
                    <a:pt x="4556" y="908"/>
                    <a:pt x="4356" y="903"/>
                    <a:pt x="4188" y="903"/>
                  </a:cubicBezTo>
                  <a:cubicBezTo>
                    <a:pt x="3889" y="903"/>
                    <a:pt x="3692" y="920"/>
                    <a:pt x="3492" y="920"/>
                  </a:cubicBezTo>
                  <a:cubicBezTo>
                    <a:pt x="3308" y="920"/>
                    <a:pt x="3121" y="905"/>
                    <a:pt x="2847" y="851"/>
                  </a:cubicBezTo>
                  <a:cubicBezTo>
                    <a:pt x="2145" y="740"/>
                    <a:pt x="2145" y="0"/>
                    <a:pt x="2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2874175" y="2510875"/>
              <a:ext cx="80425" cy="146375"/>
            </a:xfrm>
            <a:custGeom>
              <a:avLst/>
              <a:gdLst/>
              <a:ahLst/>
              <a:cxnLst/>
              <a:rect l="l" t="t" r="r" b="b"/>
              <a:pathLst>
                <a:path w="3217" h="5855" extrusionOk="0">
                  <a:moveTo>
                    <a:pt x="1701" y="1"/>
                  </a:moveTo>
                  <a:cubicBezTo>
                    <a:pt x="1109" y="1"/>
                    <a:pt x="444" y="38"/>
                    <a:pt x="296" y="223"/>
                  </a:cubicBezTo>
                  <a:cubicBezTo>
                    <a:pt x="0" y="593"/>
                    <a:pt x="37" y="5325"/>
                    <a:pt x="444" y="5694"/>
                  </a:cubicBezTo>
                  <a:cubicBezTo>
                    <a:pt x="571" y="5801"/>
                    <a:pt x="723" y="5855"/>
                    <a:pt x="879" y="5855"/>
                  </a:cubicBezTo>
                  <a:cubicBezTo>
                    <a:pt x="1269" y="5855"/>
                    <a:pt x="1691" y="5519"/>
                    <a:pt x="1849" y="4807"/>
                  </a:cubicBezTo>
                  <a:cubicBezTo>
                    <a:pt x="2071" y="3735"/>
                    <a:pt x="1997" y="3587"/>
                    <a:pt x="2218" y="2922"/>
                  </a:cubicBezTo>
                  <a:cubicBezTo>
                    <a:pt x="2364" y="2461"/>
                    <a:pt x="2747" y="2382"/>
                    <a:pt x="2994" y="2382"/>
                  </a:cubicBezTo>
                  <a:cubicBezTo>
                    <a:pt x="3124" y="2382"/>
                    <a:pt x="3217" y="2404"/>
                    <a:pt x="3217" y="2404"/>
                  </a:cubicBezTo>
                  <a:lnTo>
                    <a:pt x="3069" y="260"/>
                  </a:lnTo>
                  <a:cubicBezTo>
                    <a:pt x="3069" y="260"/>
                    <a:pt x="2292" y="1"/>
                    <a:pt x="17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3196725" y="2195700"/>
              <a:ext cx="355875" cy="518550"/>
            </a:xfrm>
            <a:custGeom>
              <a:avLst/>
              <a:gdLst/>
              <a:ahLst/>
              <a:cxnLst/>
              <a:rect l="l" t="t" r="r" b="b"/>
              <a:pathLst>
                <a:path w="14235" h="20742" extrusionOk="0">
                  <a:moveTo>
                    <a:pt x="6471" y="1"/>
                  </a:moveTo>
                  <a:lnTo>
                    <a:pt x="1" y="2145"/>
                  </a:lnTo>
                  <a:cubicBezTo>
                    <a:pt x="1" y="2145"/>
                    <a:pt x="9059" y="10205"/>
                    <a:pt x="9724" y="11536"/>
                  </a:cubicBezTo>
                  <a:cubicBezTo>
                    <a:pt x="10427" y="12867"/>
                    <a:pt x="11388" y="20742"/>
                    <a:pt x="11388" y="20742"/>
                  </a:cubicBezTo>
                  <a:lnTo>
                    <a:pt x="14235" y="20187"/>
                  </a:lnTo>
                  <a:cubicBezTo>
                    <a:pt x="14235" y="20187"/>
                    <a:pt x="12978" y="10907"/>
                    <a:pt x="12682" y="10242"/>
                  </a:cubicBezTo>
                  <a:cubicBezTo>
                    <a:pt x="12460" y="9613"/>
                    <a:pt x="6471" y="1"/>
                    <a:pt x="64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2945325" y="2209575"/>
              <a:ext cx="433525" cy="373425"/>
            </a:xfrm>
            <a:custGeom>
              <a:avLst/>
              <a:gdLst/>
              <a:ahLst/>
              <a:cxnLst/>
              <a:rect l="l" t="t" r="r" b="b"/>
              <a:pathLst>
                <a:path w="17341" h="14937" extrusionOk="0">
                  <a:moveTo>
                    <a:pt x="10427" y="1"/>
                  </a:moveTo>
                  <a:cubicBezTo>
                    <a:pt x="10427" y="1"/>
                    <a:pt x="9022" y="1886"/>
                    <a:pt x="8948" y="3624"/>
                  </a:cubicBezTo>
                  <a:cubicBezTo>
                    <a:pt x="8837" y="5361"/>
                    <a:pt x="8061" y="9132"/>
                    <a:pt x="7839" y="9724"/>
                  </a:cubicBezTo>
                  <a:cubicBezTo>
                    <a:pt x="7691" y="10094"/>
                    <a:pt x="2589" y="11572"/>
                    <a:pt x="1" y="12127"/>
                  </a:cubicBezTo>
                  <a:cubicBezTo>
                    <a:pt x="1" y="12866"/>
                    <a:pt x="112" y="14937"/>
                    <a:pt x="112" y="14937"/>
                  </a:cubicBezTo>
                  <a:cubicBezTo>
                    <a:pt x="1849" y="14678"/>
                    <a:pt x="9613" y="13643"/>
                    <a:pt x="10131" y="12977"/>
                  </a:cubicBezTo>
                  <a:cubicBezTo>
                    <a:pt x="10390" y="12608"/>
                    <a:pt x="12386" y="9021"/>
                    <a:pt x="14087" y="6396"/>
                  </a:cubicBezTo>
                  <a:cubicBezTo>
                    <a:pt x="15861" y="3735"/>
                    <a:pt x="17340" y="1960"/>
                    <a:pt x="17340" y="1960"/>
                  </a:cubicBezTo>
                  <a:lnTo>
                    <a:pt x="104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3318750" y="1832475"/>
              <a:ext cx="85975" cy="106400"/>
            </a:xfrm>
            <a:custGeom>
              <a:avLst/>
              <a:gdLst/>
              <a:ahLst/>
              <a:cxnLst/>
              <a:rect l="l" t="t" r="r" b="b"/>
              <a:pathLst>
                <a:path w="3439" h="4256" extrusionOk="0">
                  <a:moveTo>
                    <a:pt x="1146" y="0"/>
                  </a:moveTo>
                  <a:cubicBezTo>
                    <a:pt x="1035" y="703"/>
                    <a:pt x="666" y="2367"/>
                    <a:pt x="0" y="2958"/>
                  </a:cubicBezTo>
                  <a:cubicBezTo>
                    <a:pt x="0" y="2958"/>
                    <a:pt x="0" y="3845"/>
                    <a:pt x="1479" y="4178"/>
                  </a:cubicBezTo>
                  <a:cubicBezTo>
                    <a:pt x="1696" y="4233"/>
                    <a:pt x="1891" y="4256"/>
                    <a:pt x="2064" y="4256"/>
                  </a:cubicBezTo>
                  <a:cubicBezTo>
                    <a:pt x="3069" y="4256"/>
                    <a:pt x="3364" y="3476"/>
                    <a:pt x="3364" y="3476"/>
                  </a:cubicBezTo>
                  <a:cubicBezTo>
                    <a:pt x="3364" y="3476"/>
                    <a:pt x="3180" y="1627"/>
                    <a:pt x="3438" y="592"/>
                  </a:cubicBezTo>
                  <a:cubicBezTo>
                    <a:pt x="2810" y="592"/>
                    <a:pt x="2218" y="481"/>
                    <a:pt x="1701" y="296"/>
                  </a:cubicBezTo>
                  <a:cubicBezTo>
                    <a:pt x="1516" y="222"/>
                    <a:pt x="1331" y="148"/>
                    <a:pt x="1146" y="0"/>
                  </a:cubicBezTo>
                  <a:close/>
                </a:path>
              </a:pathLst>
            </a:custGeom>
            <a:solidFill>
              <a:srgbClr val="E45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322425" y="1731725"/>
              <a:ext cx="122050" cy="151100"/>
            </a:xfrm>
            <a:custGeom>
              <a:avLst/>
              <a:gdLst/>
              <a:ahLst/>
              <a:cxnLst/>
              <a:rect l="l" t="t" r="r" b="b"/>
              <a:pathLst>
                <a:path w="4882" h="6044" extrusionOk="0">
                  <a:moveTo>
                    <a:pt x="1626" y="0"/>
                  </a:moveTo>
                  <a:cubicBezTo>
                    <a:pt x="1580" y="0"/>
                    <a:pt x="1554" y="1"/>
                    <a:pt x="1554" y="1"/>
                  </a:cubicBezTo>
                  <a:cubicBezTo>
                    <a:pt x="814" y="149"/>
                    <a:pt x="1" y="2367"/>
                    <a:pt x="260" y="3624"/>
                  </a:cubicBezTo>
                  <a:cubicBezTo>
                    <a:pt x="538" y="4736"/>
                    <a:pt x="2318" y="6043"/>
                    <a:pt x="2930" y="6043"/>
                  </a:cubicBezTo>
                  <a:cubicBezTo>
                    <a:pt x="2969" y="6043"/>
                    <a:pt x="3004" y="6038"/>
                    <a:pt x="3033" y="6027"/>
                  </a:cubicBezTo>
                  <a:cubicBezTo>
                    <a:pt x="3550" y="5842"/>
                    <a:pt x="4142" y="4548"/>
                    <a:pt x="4253" y="4437"/>
                  </a:cubicBezTo>
                  <a:cubicBezTo>
                    <a:pt x="4400" y="4326"/>
                    <a:pt x="4881" y="4141"/>
                    <a:pt x="4881" y="3957"/>
                  </a:cubicBezTo>
                  <a:cubicBezTo>
                    <a:pt x="4844" y="3772"/>
                    <a:pt x="4400" y="3143"/>
                    <a:pt x="4327" y="2700"/>
                  </a:cubicBezTo>
                  <a:cubicBezTo>
                    <a:pt x="4290" y="2219"/>
                    <a:pt x="4622" y="1295"/>
                    <a:pt x="4400" y="629"/>
                  </a:cubicBezTo>
                  <a:cubicBezTo>
                    <a:pt x="4168" y="30"/>
                    <a:pt x="2048" y="0"/>
                    <a:pt x="1626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176400" y="1882375"/>
              <a:ext cx="256975" cy="386750"/>
            </a:xfrm>
            <a:custGeom>
              <a:avLst/>
              <a:gdLst/>
              <a:ahLst/>
              <a:cxnLst/>
              <a:rect l="l" t="t" r="r" b="b"/>
              <a:pathLst>
                <a:path w="10279" h="15470" extrusionOk="0">
                  <a:moveTo>
                    <a:pt x="3956" y="1"/>
                  </a:moveTo>
                  <a:cubicBezTo>
                    <a:pt x="3956" y="1"/>
                    <a:pt x="3106" y="925"/>
                    <a:pt x="2736" y="999"/>
                  </a:cubicBezTo>
                  <a:cubicBezTo>
                    <a:pt x="2478" y="1110"/>
                    <a:pt x="2367" y="5066"/>
                    <a:pt x="1812" y="6988"/>
                  </a:cubicBezTo>
                  <a:cubicBezTo>
                    <a:pt x="1295" y="8874"/>
                    <a:pt x="1" y="13384"/>
                    <a:pt x="1" y="13384"/>
                  </a:cubicBezTo>
                  <a:cubicBezTo>
                    <a:pt x="1" y="13384"/>
                    <a:pt x="2191" y="15469"/>
                    <a:pt x="6416" y="15469"/>
                  </a:cubicBezTo>
                  <a:cubicBezTo>
                    <a:pt x="7192" y="15469"/>
                    <a:pt x="8036" y="15399"/>
                    <a:pt x="8948" y="15233"/>
                  </a:cubicBezTo>
                  <a:cubicBezTo>
                    <a:pt x="8948" y="15233"/>
                    <a:pt x="9539" y="8837"/>
                    <a:pt x="9502" y="6988"/>
                  </a:cubicBezTo>
                  <a:cubicBezTo>
                    <a:pt x="9428" y="5510"/>
                    <a:pt x="9317" y="4992"/>
                    <a:pt x="9354" y="4290"/>
                  </a:cubicBezTo>
                  <a:cubicBezTo>
                    <a:pt x="9428" y="3291"/>
                    <a:pt x="10278" y="2589"/>
                    <a:pt x="10278" y="2589"/>
                  </a:cubicBezTo>
                  <a:cubicBezTo>
                    <a:pt x="10278" y="2589"/>
                    <a:pt x="9687" y="1849"/>
                    <a:pt x="9021" y="1184"/>
                  </a:cubicBezTo>
                  <a:cubicBezTo>
                    <a:pt x="9021" y="1184"/>
                    <a:pt x="5250" y="1147"/>
                    <a:pt x="39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3176400" y="1923050"/>
              <a:ext cx="142375" cy="347550"/>
            </a:xfrm>
            <a:custGeom>
              <a:avLst/>
              <a:gdLst/>
              <a:ahLst/>
              <a:cxnLst/>
              <a:rect l="l" t="t" r="r" b="b"/>
              <a:pathLst>
                <a:path w="5695" h="13902" extrusionOk="0">
                  <a:moveTo>
                    <a:pt x="2626" y="1"/>
                  </a:moveTo>
                  <a:cubicBezTo>
                    <a:pt x="2589" y="1147"/>
                    <a:pt x="2256" y="3809"/>
                    <a:pt x="1849" y="5287"/>
                  </a:cubicBezTo>
                  <a:cubicBezTo>
                    <a:pt x="1369" y="7210"/>
                    <a:pt x="1" y="11831"/>
                    <a:pt x="1" y="11831"/>
                  </a:cubicBezTo>
                  <a:cubicBezTo>
                    <a:pt x="1" y="11831"/>
                    <a:pt x="1960" y="13680"/>
                    <a:pt x="5694" y="13902"/>
                  </a:cubicBezTo>
                  <a:cubicBezTo>
                    <a:pt x="4363" y="12829"/>
                    <a:pt x="4030" y="11572"/>
                    <a:pt x="3772" y="9835"/>
                  </a:cubicBezTo>
                  <a:cubicBezTo>
                    <a:pt x="3624" y="8763"/>
                    <a:pt x="3513" y="7764"/>
                    <a:pt x="3846" y="6729"/>
                  </a:cubicBezTo>
                  <a:cubicBezTo>
                    <a:pt x="4178" y="5620"/>
                    <a:pt x="3476" y="3993"/>
                    <a:pt x="3476" y="2847"/>
                  </a:cubicBezTo>
                  <a:cubicBezTo>
                    <a:pt x="3439" y="1590"/>
                    <a:pt x="3402" y="740"/>
                    <a:pt x="2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3295625" y="1708625"/>
              <a:ext cx="100775" cy="132925"/>
            </a:xfrm>
            <a:custGeom>
              <a:avLst/>
              <a:gdLst/>
              <a:ahLst/>
              <a:cxnLst/>
              <a:rect l="l" t="t" r="r" b="b"/>
              <a:pathLst>
                <a:path w="4031" h="5317" extrusionOk="0">
                  <a:moveTo>
                    <a:pt x="2256" y="0"/>
                  </a:moveTo>
                  <a:cubicBezTo>
                    <a:pt x="1147" y="0"/>
                    <a:pt x="1886" y="481"/>
                    <a:pt x="777" y="1110"/>
                  </a:cubicBezTo>
                  <a:cubicBezTo>
                    <a:pt x="1" y="1590"/>
                    <a:pt x="297" y="2477"/>
                    <a:pt x="592" y="2847"/>
                  </a:cubicBezTo>
                  <a:cubicBezTo>
                    <a:pt x="777" y="3069"/>
                    <a:pt x="629" y="3254"/>
                    <a:pt x="408" y="3845"/>
                  </a:cubicBezTo>
                  <a:cubicBezTo>
                    <a:pt x="78" y="4669"/>
                    <a:pt x="1012" y="5317"/>
                    <a:pt x="1533" y="5317"/>
                  </a:cubicBezTo>
                  <a:cubicBezTo>
                    <a:pt x="1596" y="5317"/>
                    <a:pt x="1653" y="5307"/>
                    <a:pt x="1701" y="5287"/>
                  </a:cubicBezTo>
                  <a:cubicBezTo>
                    <a:pt x="1701" y="5287"/>
                    <a:pt x="2182" y="4400"/>
                    <a:pt x="1849" y="4104"/>
                  </a:cubicBezTo>
                  <a:cubicBezTo>
                    <a:pt x="1518" y="3803"/>
                    <a:pt x="1702" y="3183"/>
                    <a:pt x="2061" y="3183"/>
                  </a:cubicBezTo>
                  <a:cubicBezTo>
                    <a:pt x="2143" y="3183"/>
                    <a:pt x="2234" y="3215"/>
                    <a:pt x="2330" y="3291"/>
                  </a:cubicBezTo>
                  <a:cubicBezTo>
                    <a:pt x="2441" y="3402"/>
                    <a:pt x="2589" y="3513"/>
                    <a:pt x="2589" y="3697"/>
                  </a:cubicBezTo>
                  <a:cubicBezTo>
                    <a:pt x="2614" y="4048"/>
                    <a:pt x="2707" y="4212"/>
                    <a:pt x="2822" y="4212"/>
                  </a:cubicBezTo>
                  <a:cubicBezTo>
                    <a:pt x="2876" y="4212"/>
                    <a:pt x="2936" y="4176"/>
                    <a:pt x="2995" y="4104"/>
                  </a:cubicBezTo>
                  <a:cubicBezTo>
                    <a:pt x="3291" y="3845"/>
                    <a:pt x="2774" y="2884"/>
                    <a:pt x="2995" y="2662"/>
                  </a:cubicBezTo>
                  <a:cubicBezTo>
                    <a:pt x="3513" y="2108"/>
                    <a:pt x="3624" y="1479"/>
                    <a:pt x="3624" y="1479"/>
                  </a:cubicBezTo>
                  <a:cubicBezTo>
                    <a:pt x="4031" y="925"/>
                    <a:pt x="3328" y="111"/>
                    <a:pt x="22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3364950" y="1775475"/>
              <a:ext cx="72125" cy="33625"/>
            </a:xfrm>
            <a:custGeom>
              <a:avLst/>
              <a:gdLst/>
              <a:ahLst/>
              <a:cxnLst/>
              <a:rect l="l" t="t" r="r" b="b"/>
              <a:pathLst>
                <a:path w="2885" h="1345" extrusionOk="0">
                  <a:moveTo>
                    <a:pt x="1210" y="0"/>
                  </a:moveTo>
                  <a:cubicBezTo>
                    <a:pt x="850" y="0"/>
                    <a:pt x="490" y="34"/>
                    <a:pt x="222" y="62"/>
                  </a:cubicBezTo>
                  <a:cubicBezTo>
                    <a:pt x="1" y="284"/>
                    <a:pt x="296" y="802"/>
                    <a:pt x="296" y="802"/>
                  </a:cubicBezTo>
                  <a:cubicBezTo>
                    <a:pt x="296" y="802"/>
                    <a:pt x="851" y="1208"/>
                    <a:pt x="1332" y="1319"/>
                  </a:cubicBezTo>
                  <a:cubicBezTo>
                    <a:pt x="1478" y="1337"/>
                    <a:pt x="1605" y="1344"/>
                    <a:pt x="1716" y="1344"/>
                  </a:cubicBezTo>
                  <a:cubicBezTo>
                    <a:pt x="2310" y="1344"/>
                    <a:pt x="2441" y="1134"/>
                    <a:pt x="2441" y="1134"/>
                  </a:cubicBezTo>
                  <a:cubicBezTo>
                    <a:pt x="2552" y="1171"/>
                    <a:pt x="2626" y="1171"/>
                    <a:pt x="2626" y="1171"/>
                  </a:cubicBezTo>
                  <a:cubicBezTo>
                    <a:pt x="2884" y="506"/>
                    <a:pt x="2700" y="210"/>
                    <a:pt x="2699" y="210"/>
                  </a:cubicBezTo>
                  <a:lnTo>
                    <a:pt x="2699" y="210"/>
                  </a:lnTo>
                  <a:cubicBezTo>
                    <a:pt x="2699" y="284"/>
                    <a:pt x="2589" y="432"/>
                    <a:pt x="2589" y="432"/>
                  </a:cubicBezTo>
                  <a:cubicBezTo>
                    <a:pt x="2383" y="89"/>
                    <a:pt x="1795" y="0"/>
                    <a:pt x="1210" y="0"/>
                  </a:cubicBezTo>
                  <a:close/>
                </a:path>
              </a:pathLst>
            </a:custGeom>
            <a:solidFill>
              <a:srgbClr val="4A4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3247575" y="1701225"/>
              <a:ext cx="208900" cy="240350"/>
            </a:xfrm>
            <a:custGeom>
              <a:avLst/>
              <a:gdLst/>
              <a:ahLst/>
              <a:cxnLst/>
              <a:rect l="l" t="t" r="r" b="b"/>
              <a:pathLst>
                <a:path w="8356" h="9614" extrusionOk="0">
                  <a:moveTo>
                    <a:pt x="4239" y="0"/>
                  </a:moveTo>
                  <a:cubicBezTo>
                    <a:pt x="3261" y="0"/>
                    <a:pt x="2188" y="471"/>
                    <a:pt x="1183" y="1886"/>
                  </a:cubicBezTo>
                  <a:cubicBezTo>
                    <a:pt x="629" y="2663"/>
                    <a:pt x="0" y="5287"/>
                    <a:pt x="444" y="6951"/>
                  </a:cubicBezTo>
                  <a:cubicBezTo>
                    <a:pt x="629" y="7617"/>
                    <a:pt x="3623" y="9613"/>
                    <a:pt x="5620" y="9613"/>
                  </a:cubicBezTo>
                  <a:cubicBezTo>
                    <a:pt x="5620" y="9613"/>
                    <a:pt x="2662" y="5287"/>
                    <a:pt x="4548" y="3143"/>
                  </a:cubicBezTo>
                  <a:cubicBezTo>
                    <a:pt x="5059" y="2554"/>
                    <a:pt x="5574" y="2363"/>
                    <a:pt x="6027" y="2363"/>
                  </a:cubicBezTo>
                  <a:cubicBezTo>
                    <a:pt x="6852" y="2363"/>
                    <a:pt x="7468" y="2995"/>
                    <a:pt x="7468" y="2995"/>
                  </a:cubicBezTo>
                  <a:cubicBezTo>
                    <a:pt x="7468" y="2995"/>
                    <a:pt x="8356" y="2034"/>
                    <a:pt x="6322" y="666"/>
                  </a:cubicBezTo>
                  <a:cubicBezTo>
                    <a:pt x="5746" y="304"/>
                    <a:pt x="5023" y="0"/>
                    <a:pt x="4239" y="0"/>
                  </a:cubicBezTo>
                  <a:close/>
                </a:path>
              </a:pathLst>
            </a:custGeom>
            <a:solidFill>
              <a:srgbClr val="4A4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3388050" y="1879600"/>
              <a:ext cx="36075" cy="61050"/>
            </a:xfrm>
            <a:custGeom>
              <a:avLst/>
              <a:gdLst/>
              <a:ahLst/>
              <a:cxnLst/>
              <a:rect l="l" t="t" r="r" b="b"/>
              <a:pathLst>
                <a:path w="1443" h="2442" extrusionOk="0">
                  <a:moveTo>
                    <a:pt x="1443" y="1"/>
                  </a:moveTo>
                  <a:lnTo>
                    <a:pt x="518" y="297"/>
                  </a:lnTo>
                  <a:cubicBezTo>
                    <a:pt x="518" y="297"/>
                    <a:pt x="888" y="1591"/>
                    <a:pt x="1" y="2441"/>
                  </a:cubicBezTo>
                  <a:cubicBezTo>
                    <a:pt x="1" y="2441"/>
                    <a:pt x="1221" y="1776"/>
                    <a:pt x="1443" y="1"/>
                  </a:cubicBezTo>
                  <a:close/>
                </a:path>
              </a:pathLst>
            </a:custGeom>
            <a:solidFill>
              <a:srgbClr val="4A4A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3303950" y="1985900"/>
              <a:ext cx="59150" cy="101375"/>
            </a:xfrm>
            <a:custGeom>
              <a:avLst/>
              <a:gdLst/>
              <a:ahLst/>
              <a:cxnLst/>
              <a:rect l="l" t="t" r="r" b="b"/>
              <a:pathLst>
                <a:path w="2366" h="4055" extrusionOk="0">
                  <a:moveTo>
                    <a:pt x="333" y="1"/>
                  </a:moveTo>
                  <a:lnTo>
                    <a:pt x="38" y="149"/>
                  </a:lnTo>
                  <a:cubicBezTo>
                    <a:pt x="1" y="222"/>
                    <a:pt x="148" y="370"/>
                    <a:pt x="148" y="481"/>
                  </a:cubicBezTo>
                  <a:lnTo>
                    <a:pt x="148" y="851"/>
                  </a:lnTo>
                  <a:cubicBezTo>
                    <a:pt x="148" y="1406"/>
                    <a:pt x="148" y="2330"/>
                    <a:pt x="75" y="2921"/>
                  </a:cubicBezTo>
                  <a:cubicBezTo>
                    <a:pt x="75" y="3291"/>
                    <a:pt x="38" y="3809"/>
                    <a:pt x="407" y="3993"/>
                  </a:cubicBezTo>
                  <a:cubicBezTo>
                    <a:pt x="472" y="4037"/>
                    <a:pt x="575" y="4055"/>
                    <a:pt x="664" y="4055"/>
                  </a:cubicBezTo>
                  <a:cubicBezTo>
                    <a:pt x="727" y="4055"/>
                    <a:pt x="783" y="4046"/>
                    <a:pt x="814" y="4030"/>
                  </a:cubicBezTo>
                  <a:cubicBezTo>
                    <a:pt x="962" y="3993"/>
                    <a:pt x="999" y="3735"/>
                    <a:pt x="1110" y="3698"/>
                  </a:cubicBezTo>
                  <a:cubicBezTo>
                    <a:pt x="1133" y="3688"/>
                    <a:pt x="1154" y="3684"/>
                    <a:pt x="1173" y="3684"/>
                  </a:cubicBezTo>
                  <a:cubicBezTo>
                    <a:pt x="1295" y="3684"/>
                    <a:pt x="1343" y="3849"/>
                    <a:pt x="1451" y="3849"/>
                  </a:cubicBezTo>
                  <a:cubicBezTo>
                    <a:pt x="1460" y="3849"/>
                    <a:pt x="1469" y="3848"/>
                    <a:pt x="1479" y="3846"/>
                  </a:cubicBezTo>
                  <a:cubicBezTo>
                    <a:pt x="1627" y="3809"/>
                    <a:pt x="1627" y="3587"/>
                    <a:pt x="1738" y="3513"/>
                  </a:cubicBezTo>
                  <a:cubicBezTo>
                    <a:pt x="1774" y="3529"/>
                    <a:pt x="1805" y="3536"/>
                    <a:pt x="1832" y="3536"/>
                  </a:cubicBezTo>
                  <a:cubicBezTo>
                    <a:pt x="2366" y="3536"/>
                    <a:pt x="1280" y="545"/>
                    <a:pt x="999" y="333"/>
                  </a:cubicBezTo>
                  <a:cubicBezTo>
                    <a:pt x="777" y="149"/>
                    <a:pt x="555" y="112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321575" y="2002875"/>
              <a:ext cx="61900" cy="61925"/>
            </a:xfrm>
            <a:custGeom>
              <a:avLst/>
              <a:gdLst/>
              <a:ahLst/>
              <a:cxnLst/>
              <a:rect l="l" t="t" r="r" b="b"/>
              <a:pathLst>
                <a:path w="2476" h="2477" extrusionOk="0">
                  <a:moveTo>
                    <a:pt x="1329" y="1863"/>
                  </a:moveTo>
                  <a:cubicBezTo>
                    <a:pt x="1353" y="1869"/>
                    <a:pt x="1366" y="1873"/>
                    <a:pt x="1366" y="1873"/>
                  </a:cubicBezTo>
                  <a:cubicBezTo>
                    <a:pt x="1355" y="1870"/>
                    <a:pt x="1343" y="1867"/>
                    <a:pt x="1329" y="1863"/>
                  </a:cubicBezTo>
                  <a:close/>
                  <a:moveTo>
                    <a:pt x="660" y="1"/>
                  </a:moveTo>
                  <a:cubicBezTo>
                    <a:pt x="614" y="1"/>
                    <a:pt x="577" y="8"/>
                    <a:pt x="553" y="24"/>
                  </a:cubicBezTo>
                  <a:cubicBezTo>
                    <a:pt x="72" y="394"/>
                    <a:pt x="1366" y="763"/>
                    <a:pt x="1699" y="948"/>
                  </a:cubicBezTo>
                  <a:cubicBezTo>
                    <a:pt x="1699" y="948"/>
                    <a:pt x="755" y="529"/>
                    <a:pt x="346" y="529"/>
                  </a:cubicBezTo>
                  <a:cubicBezTo>
                    <a:pt x="270" y="529"/>
                    <a:pt x="212" y="544"/>
                    <a:pt x="183" y="579"/>
                  </a:cubicBezTo>
                  <a:cubicBezTo>
                    <a:pt x="0" y="802"/>
                    <a:pt x="297" y="1003"/>
                    <a:pt x="650" y="1163"/>
                  </a:cubicBezTo>
                  <a:lnTo>
                    <a:pt x="650" y="1163"/>
                  </a:lnTo>
                  <a:cubicBezTo>
                    <a:pt x="570" y="1144"/>
                    <a:pt x="508" y="1133"/>
                    <a:pt x="479" y="1133"/>
                  </a:cubicBezTo>
                  <a:cubicBezTo>
                    <a:pt x="459" y="1130"/>
                    <a:pt x="440" y="1128"/>
                    <a:pt x="423" y="1128"/>
                  </a:cubicBezTo>
                  <a:cubicBezTo>
                    <a:pt x="251" y="1128"/>
                    <a:pt x="223" y="1284"/>
                    <a:pt x="257" y="1318"/>
                  </a:cubicBezTo>
                  <a:cubicBezTo>
                    <a:pt x="290" y="1452"/>
                    <a:pt x="520" y="1578"/>
                    <a:pt x="762" y="1676"/>
                  </a:cubicBezTo>
                  <a:lnTo>
                    <a:pt x="762" y="1676"/>
                  </a:lnTo>
                  <a:cubicBezTo>
                    <a:pt x="745" y="1674"/>
                    <a:pt x="728" y="1673"/>
                    <a:pt x="712" y="1673"/>
                  </a:cubicBezTo>
                  <a:cubicBezTo>
                    <a:pt x="621" y="1673"/>
                    <a:pt x="565" y="1714"/>
                    <a:pt x="590" y="1836"/>
                  </a:cubicBezTo>
                  <a:cubicBezTo>
                    <a:pt x="627" y="2057"/>
                    <a:pt x="922" y="2168"/>
                    <a:pt x="1033" y="2242"/>
                  </a:cubicBezTo>
                  <a:cubicBezTo>
                    <a:pt x="1265" y="2416"/>
                    <a:pt x="1520" y="2477"/>
                    <a:pt x="1655" y="2477"/>
                  </a:cubicBezTo>
                  <a:cubicBezTo>
                    <a:pt x="1692" y="2477"/>
                    <a:pt x="1720" y="2472"/>
                    <a:pt x="1736" y="2464"/>
                  </a:cubicBezTo>
                  <a:cubicBezTo>
                    <a:pt x="2290" y="2242"/>
                    <a:pt x="2475" y="1503"/>
                    <a:pt x="2438" y="985"/>
                  </a:cubicBezTo>
                  <a:cubicBezTo>
                    <a:pt x="2401" y="579"/>
                    <a:pt x="1957" y="431"/>
                    <a:pt x="1403" y="209"/>
                  </a:cubicBezTo>
                  <a:cubicBezTo>
                    <a:pt x="1114" y="93"/>
                    <a:pt x="826" y="1"/>
                    <a:pt x="660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271600" y="1995175"/>
              <a:ext cx="92450" cy="73025"/>
            </a:xfrm>
            <a:custGeom>
              <a:avLst/>
              <a:gdLst/>
              <a:ahLst/>
              <a:cxnLst/>
              <a:rect l="l" t="t" r="r" b="b"/>
              <a:pathLst>
                <a:path w="3698" h="2921" extrusionOk="0">
                  <a:moveTo>
                    <a:pt x="2793" y="1"/>
                  </a:moveTo>
                  <a:cubicBezTo>
                    <a:pt x="2637" y="1"/>
                    <a:pt x="2380" y="208"/>
                    <a:pt x="2256" y="332"/>
                  </a:cubicBezTo>
                  <a:cubicBezTo>
                    <a:pt x="2098" y="458"/>
                    <a:pt x="1807" y="852"/>
                    <a:pt x="1564" y="852"/>
                  </a:cubicBezTo>
                  <a:cubicBezTo>
                    <a:pt x="1522" y="852"/>
                    <a:pt x="1481" y="840"/>
                    <a:pt x="1442" y="813"/>
                  </a:cubicBezTo>
                  <a:cubicBezTo>
                    <a:pt x="1332" y="702"/>
                    <a:pt x="1332" y="739"/>
                    <a:pt x="1369" y="665"/>
                  </a:cubicBezTo>
                  <a:cubicBezTo>
                    <a:pt x="1442" y="295"/>
                    <a:pt x="1369" y="184"/>
                    <a:pt x="1332" y="147"/>
                  </a:cubicBezTo>
                  <a:cubicBezTo>
                    <a:pt x="1147" y="184"/>
                    <a:pt x="962" y="443"/>
                    <a:pt x="925" y="517"/>
                  </a:cubicBezTo>
                  <a:cubicBezTo>
                    <a:pt x="814" y="739"/>
                    <a:pt x="814" y="665"/>
                    <a:pt x="740" y="887"/>
                  </a:cubicBezTo>
                  <a:cubicBezTo>
                    <a:pt x="518" y="1293"/>
                    <a:pt x="222" y="1737"/>
                    <a:pt x="1" y="2107"/>
                  </a:cubicBezTo>
                  <a:cubicBezTo>
                    <a:pt x="75" y="2181"/>
                    <a:pt x="148" y="2292"/>
                    <a:pt x="222" y="2365"/>
                  </a:cubicBezTo>
                  <a:lnTo>
                    <a:pt x="222" y="2402"/>
                  </a:lnTo>
                  <a:cubicBezTo>
                    <a:pt x="222" y="2402"/>
                    <a:pt x="222" y="2476"/>
                    <a:pt x="259" y="2476"/>
                  </a:cubicBezTo>
                  <a:cubicBezTo>
                    <a:pt x="333" y="2513"/>
                    <a:pt x="370" y="2587"/>
                    <a:pt x="407" y="2661"/>
                  </a:cubicBezTo>
                  <a:cubicBezTo>
                    <a:pt x="518" y="2735"/>
                    <a:pt x="555" y="2846"/>
                    <a:pt x="629" y="2920"/>
                  </a:cubicBezTo>
                  <a:cubicBezTo>
                    <a:pt x="888" y="2846"/>
                    <a:pt x="1147" y="2772"/>
                    <a:pt x="1442" y="2698"/>
                  </a:cubicBezTo>
                  <a:cubicBezTo>
                    <a:pt x="1812" y="2587"/>
                    <a:pt x="1997" y="2365"/>
                    <a:pt x="2293" y="2218"/>
                  </a:cubicBezTo>
                  <a:cubicBezTo>
                    <a:pt x="2441" y="2144"/>
                    <a:pt x="2589" y="2144"/>
                    <a:pt x="2662" y="2033"/>
                  </a:cubicBezTo>
                  <a:cubicBezTo>
                    <a:pt x="2810" y="1959"/>
                    <a:pt x="2995" y="1848"/>
                    <a:pt x="3180" y="1774"/>
                  </a:cubicBezTo>
                  <a:cubicBezTo>
                    <a:pt x="3328" y="1626"/>
                    <a:pt x="3550" y="1441"/>
                    <a:pt x="3402" y="1367"/>
                  </a:cubicBezTo>
                  <a:cubicBezTo>
                    <a:pt x="3358" y="1331"/>
                    <a:pt x="3313" y="1316"/>
                    <a:pt x="3267" y="1316"/>
                  </a:cubicBezTo>
                  <a:cubicBezTo>
                    <a:pt x="3080" y="1316"/>
                    <a:pt x="2885" y="1559"/>
                    <a:pt x="2736" y="1589"/>
                  </a:cubicBezTo>
                  <a:cubicBezTo>
                    <a:pt x="2958" y="1404"/>
                    <a:pt x="3698" y="1071"/>
                    <a:pt x="3587" y="850"/>
                  </a:cubicBezTo>
                  <a:cubicBezTo>
                    <a:pt x="3568" y="757"/>
                    <a:pt x="3504" y="720"/>
                    <a:pt x="3420" y="720"/>
                  </a:cubicBezTo>
                  <a:cubicBezTo>
                    <a:pt x="3337" y="720"/>
                    <a:pt x="3236" y="757"/>
                    <a:pt x="3143" y="813"/>
                  </a:cubicBezTo>
                  <a:cubicBezTo>
                    <a:pt x="3217" y="702"/>
                    <a:pt x="3661" y="295"/>
                    <a:pt x="3402" y="184"/>
                  </a:cubicBezTo>
                  <a:cubicBezTo>
                    <a:pt x="3387" y="174"/>
                    <a:pt x="3368" y="169"/>
                    <a:pt x="3348" y="169"/>
                  </a:cubicBezTo>
                  <a:cubicBezTo>
                    <a:pt x="3221" y="169"/>
                    <a:pt x="3007" y="347"/>
                    <a:pt x="2847" y="443"/>
                  </a:cubicBezTo>
                  <a:cubicBezTo>
                    <a:pt x="2810" y="443"/>
                    <a:pt x="2810" y="480"/>
                    <a:pt x="2773" y="480"/>
                  </a:cubicBezTo>
                  <a:cubicBezTo>
                    <a:pt x="2847" y="369"/>
                    <a:pt x="2921" y="295"/>
                    <a:pt x="2921" y="184"/>
                  </a:cubicBezTo>
                  <a:cubicBezTo>
                    <a:pt x="2921" y="50"/>
                    <a:pt x="2869" y="1"/>
                    <a:pt x="2793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115400" y="1907275"/>
              <a:ext cx="190425" cy="250550"/>
            </a:xfrm>
            <a:custGeom>
              <a:avLst/>
              <a:gdLst/>
              <a:ahLst/>
              <a:cxnLst/>
              <a:rect l="l" t="t" r="r" b="b"/>
              <a:pathLst>
                <a:path w="7617" h="10022" extrusionOk="0">
                  <a:moveTo>
                    <a:pt x="5354" y="0"/>
                  </a:moveTo>
                  <a:cubicBezTo>
                    <a:pt x="5332" y="0"/>
                    <a:pt x="5310" y="1"/>
                    <a:pt x="5287" y="3"/>
                  </a:cubicBezTo>
                  <a:cubicBezTo>
                    <a:pt x="5029" y="77"/>
                    <a:pt x="3698" y="1223"/>
                    <a:pt x="3143" y="2110"/>
                  </a:cubicBezTo>
                  <a:cubicBezTo>
                    <a:pt x="1073" y="5142"/>
                    <a:pt x="1" y="8691"/>
                    <a:pt x="1442" y="9800"/>
                  </a:cubicBezTo>
                  <a:cubicBezTo>
                    <a:pt x="1632" y="9954"/>
                    <a:pt x="1868" y="10022"/>
                    <a:pt x="2136" y="10022"/>
                  </a:cubicBezTo>
                  <a:cubicBezTo>
                    <a:pt x="4056" y="10022"/>
                    <a:pt x="7617" y="6547"/>
                    <a:pt x="7617" y="6547"/>
                  </a:cubicBezTo>
                  <a:lnTo>
                    <a:pt x="6433" y="5068"/>
                  </a:lnTo>
                  <a:cubicBezTo>
                    <a:pt x="6433" y="5068"/>
                    <a:pt x="4363" y="6177"/>
                    <a:pt x="4252" y="6362"/>
                  </a:cubicBezTo>
                  <a:cubicBezTo>
                    <a:pt x="4252" y="6362"/>
                    <a:pt x="5472" y="4070"/>
                    <a:pt x="5953" y="3663"/>
                  </a:cubicBezTo>
                  <a:cubicBezTo>
                    <a:pt x="6788" y="3046"/>
                    <a:pt x="6589" y="0"/>
                    <a:pt x="5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3180850" y="1832475"/>
              <a:ext cx="156400" cy="169175"/>
            </a:xfrm>
            <a:custGeom>
              <a:avLst/>
              <a:gdLst/>
              <a:ahLst/>
              <a:cxnLst/>
              <a:rect l="l" t="t" r="r" b="b"/>
              <a:pathLst>
                <a:path w="6256" h="6767" extrusionOk="0">
                  <a:moveTo>
                    <a:pt x="2337" y="0"/>
                  </a:moveTo>
                  <a:cubicBezTo>
                    <a:pt x="652" y="141"/>
                    <a:pt x="0" y="3879"/>
                    <a:pt x="1393" y="3879"/>
                  </a:cubicBezTo>
                  <a:cubicBezTo>
                    <a:pt x="1467" y="3879"/>
                    <a:pt x="1548" y="3868"/>
                    <a:pt x="1634" y="3845"/>
                  </a:cubicBezTo>
                  <a:cubicBezTo>
                    <a:pt x="1744" y="3812"/>
                    <a:pt x="1857" y="3797"/>
                    <a:pt x="1972" y="3797"/>
                  </a:cubicBezTo>
                  <a:cubicBezTo>
                    <a:pt x="3132" y="3797"/>
                    <a:pt x="4491" y="5387"/>
                    <a:pt x="4962" y="6396"/>
                  </a:cubicBezTo>
                  <a:cubicBezTo>
                    <a:pt x="5109" y="6692"/>
                    <a:pt x="5414" y="6766"/>
                    <a:pt x="5682" y="6766"/>
                  </a:cubicBezTo>
                  <a:cubicBezTo>
                    <a:pt x="5950" y="6766"/>
                    <a:pt x="6182" y="6692"/>
                    <a:pt x="6182" y="6692"/>
                  </a:cubicBezTo>
                  <a:cubicBezTo>
                    <a:pt x="6256" y="2071"/>
                    <a:pt x="2337" y="0"/>
                    <a:pt x="2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3360325" y="2001625"/>
              <a:ext cx="144225" cy="136850"/>
            </a:xfrm>
            <a:custGeom>
              <a:avLst/>
              <a:gdLst/>
              <a:ahLst/>
              <a:cxnLst/>
              <a:rect l="l" t="t" r="r" b="b"/>
              <a:pathLst>
                <a:path w="5769" h="5474" extrusionOk="0">
                  <a:moveTo>
                    <a:pt x="4215" y="0"/>
                  </a:moveTo>
                  <a:lnTo>
                    <a:pt x="4215" y="0"/>
                  </a:lnTo>
                  <a:cubicBezTo>
                    <a:pt x="4352" y="890"/>
                    <a:pt x="4363" y="2509"/>
                    <a:pt x="3717" y="2509"/>
                  </a:cubicBezTo>
                  <a:cubicBezTo>
                    <a:pt x="3666" y="2509"/>
                    <a:pt x="3610" y="2499"/>
                    <a:pt x="3550" y="2477"/>
                  </a:cubicBezTo>
                  <a:cubicBezTo>
                    <a:pt x="3106" y="2329"/>
                    <a:pt x="2182" y="1738"/>
                    <a:pt x="1812" y="1405"/>
                  </a:cubicBezTo>
                  <a:cubicBezTo>
                    <a:pt x="1517" y="1183"/>
                    <a:pt x="1147" y="1035"/>
                    <a:pt x="888" y="777"/>
                  </a:cubicBezTo>
                  <a:cubicBezTo>
                    <a:pt x="555" y="1368"/>
                    <a:pt x="334" y="1960"/>
                    <a:pt x="1" y="2514"/>
                  </a:cubicBezTo>
                  <a:cubicBezTo>
                    <a:pt x="518" y="2884"/>
                    <a:pt x="962" y="3291"/>
                    <a:pt x="1369" y="3734"/>
                  </a:cubicBezTo>
                  <a:cubicBezTo>
                    <a:pt x="1812" y="4178"/>
                    <a:pt x="2293" y="4548"/>
                    <a:pt x="2774" y="4954"/>
                  </a:cubicBezTo>
                  <a:cubicBezTo>
                    <a:pt x="3076" y="5226"/>
                    <a:pt x="3626" y="5474"/>
                    <a:pt x="4120" y="5474"/>
                  </a:cubicBezTo>
                  <a:cubicBezTo>
                    <a:pt x="4229" y="5474"/>
                    <a:pt x="4336" y="5462"/>
                    <a:pt x="4437" y="5435"/>
                  </a:cubicBezTo>
                  <a:cubicBezTo>
                    <a:pt x="5768" y="5102"/>
                    <a:pt x="5620" y="2921"/>
                    <a:pt x="5325" y="2144"/>
                  </a:cubicBezTo>
                  <a:cubicBezTo>
                    <a:pt x="5029" y="1775"/>
                    <a:pt x="4585" y="703"/>
                    <a:pt x="4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2912050" y="1860775"/>
              <a:ext cx="181200" cy="154425"/>
            </a:xfrm>
            <a:custGeom>
              <a:avLst/>
              <a:gdLst/>
              <a:ahLst/>
              <a:cxnLst/>
              <a:rect l="l" t="t" r="r" b="b"/>
              <a:pathLst>
                <a:path w="7248" h="6177" extrusionOk="0">
                  <a:moveTo>
                    <a:pt x="3797" y="0"/>
                  </a:moveTo>
                  <a:cubicBezTo>
                    <a:pt x="3462" y="0"/>
                    <a:pt x="3120" y="118"/>
                    <a:pt x="2774" y="384"/>
                  </a:cubicBezTo>
                  <a:cubicBezTo>
                    <a:pt x="1110" y="1678"/>
                    <a:pt x="3846" y="3933"/>
                    <a:pt x="3180" y="4451"/>
                  </a:cubicBezTo>
                  <a:cubicBezTo>
                    <a:pt x="3128" y="4496"/>
                    <a:pt x="3071" y="4515"/>
                    <a:pt x="3011" y="4515"/>
                  </a:cubicBezTo>
                  <a:cubicBezTo>
                    <a:pt x="2779" y="4515"/>
                    <a:pt x="2514" y="4221"/>
                    <a:pt x="2367" y="4044"/>
                  </a:cubicBezTo>
                  <a:cubicBezTo>
                    <a:pt x="2182" y="3823"/>
                    <a:pt x="1886" y="3305"/>
                    <a:pt x="2330" y="2972"/>
                  </a:cubicBezTo>
                  <a:lnTo>
                    <a:pt x="2367" y="2935"/>
                  </a:lnTo>
                  <a:lnTo>
                    <a:pt x="1221" y="1456"/>
                  </a:lnTo>
                  <a:cubicBezTo>
                    <a:pt x="297" y="2196"/>
                    <a:pt x="519" y="3379"/>
                    <a:pt x="1147" y="4377"/>
                  </a:cubicBezTo>
                  <a:lnTo>
                    <a:pt x="1" y="5190"/>
                  </a:lnTo>
                  <a:lnTo>
                    <a:pt x="703" y="6078"/>
                  </a:lnTo>
                  <a:lnTo>
                    <a:pt x="1702" y="5154"/>
                  </a:lnTo>
                  <a:cubicBezTo>
                    <a:pt x="2274" y="5750"/>
                    <a:pt x="2908" y="6176"/>
                    <a:pt x="3553" y="6176"/>
                  </a:cubicBezTo>
                  <a:cubicBezTo>
                    <a:pt x="3909" y="6176"/>
                    <a:pt x="4268" y="6047"/>
                    <a:pt x="4622" y="5745"/>
                  </a:cubicBezTo>
                  <a:cubicBezTo>
                    <a:pt x="6323" y="4414"/>
                    <a:pt x="3550" y="2196"/>
                    <a:pt x="4179" y="1715"/>
                  </a:cubicBezTo>
                  <a:cubicBezTo>
                    <a:pt x="4217" y="1693"/>
                    <a:pt x="4259" y="1683"/>
                    <a:pt x="4301" y="1683"/>
                  </a:cubicBezTo>
                  <a:cubicBezTo>
                    <a:pt x="4542" y="1683"/>
                    <a:pt x="4824" y="1996"/>
                    <a:pt x="4918" y="2122"/>
                  </a:cubicBezTo>
                  <a:cubicBezTo>
                    <a:pt x="5103" y="2344"/>
                    <a:pt x="5288" y="2713"/>
                    <a:pt x="4955" y="2972"/>
                  </a:cubicBezTo>
                  <a:lnTo>
                    <a:pt x="6101" y="4451"/>
                  </a:lnTo>
                  <a:cubicBezTo>
                    <a:pt x="6988" y="3786"/>
                    <a:pt x="6767" y="2639"/>
                    <a:pt x="6101" y="1715"/>
                  </a:cubicBezTo>
                  <a:lnTo>
                    <a:pt x="7247" y="902"/>
                  </a:lnTo>
                  <a:lnTo>
                    <a:pt x="6582" y="15"/>
                  </a:lnTo>
                  <a:lnTo>
                    <a:pt x="5510" y="939"/>
                  </a:lnTo>
                  <a:cubicBezTo>
                    <a:pt x="4966" y="371"/>
                    <a:pt x="4391" y="0"/>
                    <a:pt x="37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1"/>
          <p:cNvSpPr/>
          <p:nvPr/>
        </p:nvSpPr>
        <p:spPr>
          <a:xfrm>
            <a:off x="5340396" y="4254300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431A8-43AA-36D7-3A1A-FC1E78087E9C}"/>
              </a:ext>
            </a:extLst>
          </p:cNvPr>
          <p:cNvSpPr txBox="1"/>
          <p:nvPr/>
        </p:nvSpPr>
        <p:spPr>
          <a:xfrm>
            <a:off x="5139494" y="3832054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150" sz="1400" b="1" dirty="0">
                <a:solidFill>
                  <a:srgbClr val="FFB6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Coordinator </a:t>
            </a:r>
            <a:r>
              <a:rPr lang="en-150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 Pr. Anass </a:t>
            </a:r>
            <a:r>
              <a:rPr lang="en-150" sz="1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Sebbar</a:t>
            </a:r>
            <a:r>
              <a:rPr lang="en-150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endParaRPr lang="en-150" sz="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solidFill>
                  <a:srgbClr val="FFB6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CO-Advisor</a:t>
            </a:r>
            <a:r>
              <a:rPr lang="en-US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 </a:t>
            </a:r>
            <a:r>
              <a:rPr lang="en-150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Ahmed </a:t>
            </a:r>
            <a:r>
              <a:rPr lang="en-150" sz="14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Didouh</a:t>
            </a:r>
            <a:endParaRPr lang="en-US" sz="1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Othmane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Cherqi</a:t>
            </a:r>
            <a:endParaRPr lang="en-150" sz="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150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150" sz="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150" sz="1400" b="1" dirty="0">
                <a:solidFill>
                  <a:srgbClr val="FFB6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Student</a:t>
            </a:r>
            <a:r>
              <a:rPr lang="en-150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Ayman Mourtada</a:t>
            </a:r>
            <a:endParaRPr lang="en-150" sz="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006E4-CA0F-99A3-4C78-CBA53CBD2B7E}"/>
              </a:ext>
            </a:extLst>
          </p:cNvPr>
          <p:cNvSpPr txBox="1"/>
          <p:nvPr/>
        </p:nvSpPr>
        <p:spPr>
          <a:xfrm>
            <a:off x="7613129" y="204509"/>
            <a:ext cx="1686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808080"/>
                </a:solidFill>
                <a:effectLst/>
                <a:latin typeface="Verdan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2024-2025</a:t>
            </a:r>
            <a:endParaRPr lang="en-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1163902" y="1040201"/>
            <a:ext cx="3976371" cy="648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B600"/>
                </a:solidFill>
              </a:rPr>
              <a:t>Vulnerable</a:t>
            </a:r>
            <a:r>
              <a:rPr lang="en" sz="3000" b="1" dirty="0">
                <a:solidFill>
                  <a:srgbClr val="FFB600"/>
                </a:solidFill>
              </a:rPr>
              <a:t> Web App</a:t>
            </a:r>
            <a:endParaRPr sz="3000" dirty="0"/>
          </a:p>
        </p:txBody>
      </p:sp>
      <p:grpSp>
        <p:nvGrpSpPr>
          <p:cNvPr id="461" name="Google Shape;461;p37"/>
          <p:cNvGrpSpPr/>
          <p:nvPr/>
        </p:nvGrpSpPr>
        <p:grpSpPr>
          <a:xfrm>
            <a:off x="5629090" y="303660"/>
            <a:ext cx="1960094" cy="1470280"/>
            <a:chOff x="5636695" y="1582795"/>
            <a:chExt cx="2587471" cy="1977898"/>
          </a:xfrm>
        </p:grpSpPr>
        <p:sp>
          <p:nvSpPr>
            <p:cNvPr id="462" name="Google Shape;462;p37"/>
            <p:cNvSpPr/>
            <p:nvPr/>
          </p:nvSpPr>
          <p:spPr>
            <a:xfrm>
              <a:off x="6855783" y="3171822"/>
              <a:ext cx="292222" cy="348961"/>
            </a:xfrm>
            <a:custGeom>
              <a:avLst/>
              <a:gdLst/>
              <a:ahLst/>
              <a:cxnLst/>
              <a:rect l="l" t="t" r="r" b="b"/>
              <a:pathLst>
                <a:path w="5140" h="6138" extrusionOk="0">
                  <a:moveTo>
                    <a:pt x="408" y="0"/>
                  </a:moveTo>
                  <a:lnTo>
                    <a:pt x="1" y="6137"/>
                  </a:lnTo>
                  <a:lnTo>
                    <a:pt x="5140" y="6137"/>
                  </a:lnTo>
                  <a:lnTo>
                    <a:pt x="46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>
              <a:off x="6767548" y="3457676"/>
              <a:ext cx="468749" cy="103017"/>
            </a:xfrm>
            <a:custGeom>
              <a:avLst/>
              <a:gdLst/>
              <a:ahLst/>
              <a:cxnLst/>
              <a:rect l="l" t="t" r="r" b="b"/>
              <a:pathLst>
                <a:path w="8245" h="1812" extrusionOk="0">
                  <a:moveTo>
                    <a:pt x="1183" y="0"/>
                  </a:moveTo>
                  <a:cubicBezTo>
                    <a:pt x="1109" y="0"/>
                    <a:pt x="961" y="74"/>
                    <a:pt x="924" y="148"/>
                  </a:cubicBezTo>
                  <a:lnTo>
                    <a:pt x="111" y="1294"/>
                  </a:lnTo>
                  <a:cubicBezTo>
                    <a:pt x="0" y="1553"/>
                    <a:pt x="111" y="1812"/>
                    <a:pt x="407" y="1812"/>
                  </a:cubicBezTo>
                  <a:lnTo>
                    <a:pt x="7838" y="1812"/>
                  </a:lnTo>
                  <a:cubicBezTo>
                    <a:pt x="8097" y="1812"/>
                    <a:pt x="8245" y="1553"/>
                    <a:pt x="8097" y="1294"/>
                  </a:cubicBezTo>
                  <a:lnTo>
                    <a:pt x="7320" y="148"/>
                  </a:lnTo>
                  <a:cubicBezTo>
                    <a:pt x="7283" y="74"/>
                    <a:pt x="7135" y="0"/>
                    <a:pt x="7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6208404" y="2202828"/>
              <a:ext cx="1584877" cy="1061493"/>
            </a:xfrm>
            <a:custGeom>
              <a:avLst/>
              <a:gdLst/>
              <a:ahLst/>
              <a:cxnLst/>
              <a:rect l="l" t="t" r="r" b="b"/>
              <a:pathLst>
                <a:path w="27877" h="18671" extrusionOk="0">
                  <a:moveTo>
                    <a:pt x="1443" y="1"/>
                  </a:moveTo>
                  <a:cubicBezTo>
                    <a:pt x="666" y="1"/>
                    <a:pt x="1" y="629"/>
                    <a:pt x="1" y="1406"/>
                  </a:cubicBezTo>
                  <a:lnTo>
                    <a:pt x="1" y="17229"/>
                  </a:lnTo>
                  <a:cubicBezTo>
                    <a:pt x="1" y="18006"/>
                    <a:pt x="666" y="18671"/>
                    <a:pt x="1443" y="18671"/>
                  </a:cubicBezTo>
                  <a:lnTo>
                    <a:pt x="26472" y="18671"/>
                  </a:lnTo>
                  <a:cubicBezTo>
                    <a:pt x="27248" y="18671"/>
                    <a:pt x="27877" y="18006"/>
                    <a:pt x="27877" y="17229"/>
                  </a:cubicBezTo>
                  <a:lnTo>
                    <a:pt x="27877" y="1406"/>
                  </a:lnTo>
                  <a:cubicBezTo>
                    <a:pt x="27877" y="629"/>
                    <a:pt x="27248" y="1"/>
                    <a:pt x="26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6279867" y="2270084"/>
              <a:ext cx="1439846" cy="912312"/>
            </a:xfrm>
            <a:custGeom>
              <a:avLst/>
              <a:gdLst/>
              <a:ahLst/>
              <a:cxnLst/>
              <a:rect l="l" t="t" r="r" b="b"/>
              <a:pathLst>
                <a:path w="25326" h="16047" extrusionOk="0">
                  <a:moveTo>
                    <a:pt x="1" y="1"/>
                  </a:moveTo>
                  <a:lnTo>
                    <a:pt x="1" y="16046"/>
                  </a:lnTo>
                  <a:lnTo>
                    <a:pt x="25326" y="16046"/>
                  </a:lnTo>
                  <a:lnTo>
                    <a:pt x="25326" y="1"/>
                  </a:lnTo>
                  <a:close/>
                </a:path>
              </a:pathLst>
            </a:custGeom>
            <a:solidFill>
              <a:srgbClr val="F51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6778009" y="2811207"/>
              <a:ext cx="445667" cy="273574"/>
            </a:xfrm>
            <a:custGeom>
              <a:avLst/>
              <a:gdLst/>
              <a:ahLst/>
              <a:cxnLst/>
              <a:rect l="l" t="t" r="r" b="b"/>
              <a:pathLst>
                <a:path w="7839" h="4812" extrusionOk="0">
                  <a:moveTo>
                    <a:pt x="1116" y="1"/>
                  </a:moveTo>
                  <a:cubicBezTo>
                    <a:pt x="891" y="1"/>
                    <a:pt x="701" y="146"/>
                    <a:pt x="592" y="391"/>
                  </a:cubicBezTo>
                  <a:cubicBezTo>
                    <a:pt x="482" y="613"/>
                    <a:pt x="556" y="835"/>
                    <a:pt x="666" y="1020"/>
                  </a:cubicBezTo>
                  <a:cubicBezTo>
                    <a:pt x="445" y="1020"/>
                    <a:pt x="223" y="1167"/>
                    <a:pt x="112" y="1389"/>
                  </a:cubicBezTo>
                  <a:cubicBezTo>
                    <a:pt x="1" y="1722"/>
                    <a:pt x="112" y="2055"/>
                    <a:pt x="445" y="2166"/>
                  </a:cubicBezTo>
                  <a:cubicBezTo>
                    <a:pt x="534" y="2205"/>
                    <a:pt x="623" y="2224"/>
                    <a:pt x="708" y="2224"/>
                  </a:cubicBezTo>
                  <a:cubicBezTo>
                    <a:pt x="940" y="2224"/>
                    <a:pt x="1140" y="2086"/>
                    <a:pt x="1221" y="1870"/>
                  </a:cubicBezTo>
                  <a:cubicBezTo>
                    <a:pt x="1221" y="1796"/>
                    <a:pt x="1295" y="1759"/>
                    <a:pt x="1295" y="1722"/>
                  </a:cubicBezTo>
                  <a:lnTo>
                    <a:pt x="6212" y="3829"/>
                  </a:lnTo>
                  <a:cubicBezTo>
                    <a:pt x="6175" y="3903"/>
                    <a:pt x="6175" y="3940"/>
                    <a:pt x="6138" y="3977"/>
                  </a:cubicBezTo>
                  <a:cubicBezTo>
                    <a:pt x="5990" y="4310"/>
                    <a:pt x="6138" y="4643"/>
                    <a:pt x="6471" y="4754"/>
                  </a:cubicBezTo>
                  <a:cubicBezTo>
                    <a:pt x="6550" y="4793"/>
                    <a:pt x="6632" y="4812"/>
                    <a:pt x="6712" y="4812"/>
                  </a:cubicBezTo>
                  <a:cubicBezTo>
                    <a:pt x="6932" y="4812"/>
                    <a:pt x="7139" y="4674"/>
                    <a:pt x="7247" y="4458"/>
                  </a:cubicBezTo>
                  <a:cubicBezTo>
                    <a:pt x="7321" y="4162"/>
                    <a:pt x="7284" y="3940"/>
                    <a:pt x="7136" y="3792"/>
                  </a:cubicBezTo>
                  <a:cubicBezTo>
                    <a:pt x="7395" y="3792"/>
                    <a:pt x="7617" y="3644"/>
                    <a:pt x="7691" y="3423"/>
                  </a:cubicBezTo>
                  <a:cubicBezTo>
                    <a:pt x="7839" y="3090"/>
                    <a:pt x="7691" y="2794"/>
                    <a:pt x="7395" y="2646"/>
                  </a:cubicBezTo>
                  <a:cubicBezTo>
                    <a:pt x="7308" y="2607"/>
                    <a:pt x="7220" y="2589"/>
                    <a:pt x="7136" y="2589"/>
                  </a:cubicBezTo>
                  <a:cubicBezTo>
                    <a:pt x="6900" y="2589"/>
                    <a:pt x="6691" y="2734"/>
                    <a:pt x="6582" y="2979"/>
                  </a:cubicBezTo>
                  <a:cubicBezTo>
                    <a:pt x="6582" y="3016"/>
                    <a:pt x="6545" y="3053"/>
                    <a:pt x="6545" y="3090"/>
                  </a:cubicBezTo>
                  <a:lnTo>
                    <a:pt x="1591" y="983"/>
                  </a:lnTo>
                  <a:cubicBezTo>
                    <a:pt x="1665" y="946"/>
                    <a:pt x="1665" y="872"/>
                    <a:pt x="1702" y="835"/>
                  </a:cubicBezTo>
                  <a:cubicBezTo>
                    <a:pt x="1849" y="502"/>
                    <a:pt x="1702" y="206"/>
                    <a:pt x="1369" y="58"/>
                  </a:cubicBezTo>
                  <a:cubicBezTo>
                    <a:pt x="1281" y="19"/>
                    <a:pt x="1196" y="1"/>
                    <a:pt x="11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6780112" y="2811207"/>
              <a:ext cx="445667" cy="273574"/>
            </a:xfrm>
            <a:custGeom>
              <a:avLst/>
              <a:gdLst/>
              <a:ahLst/>
              <a:cxnLst/>
              <a:rect l="l" t="t" r="r" b="b"/>
              <a:pathLst>
                <a:path w="7839" h="4812" extrusionOk="0">
                  <a:moveTo>
                    <a:pt x="6724" y="1"/>
                  </a:moveTo>
                  <a:cubicBezTo>
                    <a:pt x="6643" y="1"/>
                    <a:pt x="6558" y="19"/>
                    <a:pt x="6471" y="58"/>
                  </a:cubicBezTo>
                  <a:cubicBezTo>
                    <a:pt x="6138" y="206"/>
                    <a:pt x="5990" y="502"/>
                    <a:pt x="6138" y="835"/>
                  </a:cubicBezTo>
                  <a:cubicBezTo>
                    <a:pt x="6175" y="872"/>
                    <a:pt x="6175" y="946"/>
                    <a:pt x="6249" y="983"/>
                  </a:cubicBezTo>
                  <a:lnTo>
                    <a:pt x="1295" y="3090"/>
                  </a:lnTo>
                  <a:cubicBezTo>
                    <a:pt x="1295" y="3053"/>
                    <a:pt x="1258" y="3016"/>
                    <a:pt x="1258" y="2979"/>
                  </a:cubicBezTo>
                  <a:cubicBezTo>
                    <a:pt x="1149" y="2734"/>
                    <a:pt x="940" y="2589"/>
                    <a:pt x="704" y="2589"/>
                  </a:cubicBezTo>
                  <a:cubicBezTo>
                    <a:pt x="620" y="2589"/>
                    <a:pt x="532" y="2607"/>
                    <a:pt x="445" y="2646"/>
                  </a:cubicBezTo>
                  <a:cubicBezTo>
                    <a:pt x="149" y="2794"/>
                    <a:pt x="1" y="3090"/>
                    <a:pt x="149" y="3423"/>
                  </a:cubicBezTo>
                  <a:cubicBezTo>
                    <a:pt x="223" y="3644"/>
                    <a:pt x="445" y="3792"/>
                    <a:pt x="703" y="3792"/>
                  </a:cubicBezTo>
                  <a:cubicBezTo>
                    <a:pt x="519" y="3940"/>
                    <a:pt x="445" y="4162"/>
                    <a:pt x="592" y="4458"/>
                  </a:cubicBezTo>
                  <a:cubicBezTo>
                    <a:pt x="701" y="4674"/>
                    <a:pt x="908" y="4812"/>
                    <a:pt x="1127" y="4812"/>
                  </a:cubicBezTo>
                  <a:cubicBezTo>
                    <a:pt x="1208" y="4812"/>
                    <a:pt x="1290" y="4793"/>
                    <a:pt x="1369" y="4754"/>
                  </a:cubicBezTo>
                  <a:cubicBezTo>
                    <a:pt x="1702" y="4643"/>
                    <a:pt x="1849" y="4310"/>
                    <a:pt x="1702" y="3977"/>
                  </a:cubicBezTo>
                  <a:cubicBezTo>
                    <a:pt x="1665" y="3940"/>
                    <a:pt x="1665" y="3903"/>
                    <a:pt x="1628" y="3829"/>
                  </a:cubicBezTo>
                  <a:lnTo>
                    <a:pt x="6545" y="1722"/>
                  </a:lnTo>
                  <a:cubicBezTo>
                    <a:pt x="6545" y="1759"/>
                    <a:pt x="6619" y="1796"/>
                    <a:pt x="6619" y="1870"/>
                  </a:cubicBezTo>
                  <a:cubicBezTo>
                    <a:pt x="6700" y="2086"/>
                    <a:pt x="6900" y="2224"/>
                    <a:pt x="7132" y="2224"/>
                  </a:cubicBezTo>
                  <a:cubicBezTo>
                    <a:pt x="7217" y="2224"/>
                    <a:pt x="7306" y="2205"/>
                    <a:pt x="7395" y="2166"/>
                  </a:cubicBezTo>
                  <a:cubicBezTo>
                    <a:pt x="7728" y="2055"/>
                    <a:pt x="7839" y="1722"/>
                    <a:pt x="7728" y="1389"/>
                  </a:cubicBezTo>
                  <a:cubicBezTo>
                    <a:pt x="7617" y="1167"/>
                    <a:pt x="7395" y="1020"/>
                    <a:pt x="7173" y="1020"/>
                  </a:cubicBezTo>
                  <a:cubicBezTo>
                    <a:pt x="7284" y="835"/>
                    <a:pt x="7358" y="613"/>
                    <a:pt x="7247" y="391"/>
                  </a:cubicBezTo>
                  <a:cubicBezTo>
                    <a:pt x="7138" y="146"/>
                    <a:pt x="6949" y="1"/>
                    <a:pt x="67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6763341" y="2396240"/>
              <a:ext cx="479267" cy="418321"/>
            </a:xfrm>
            <a:custGeom>
              <a:avLst/>
              <a:gdLst/>
              <a:ahLst/>
              <a:cxnLst/>
              <a:rect l="l" t="t" r="r" b="b"/>
              <a:pathLst>
                <a:path w="8430" h="7358" extrusionOk="0">
                  <a:moveTo>
                    <a:pt x="2699" y="3106"/>
                  </a:moveTo>
                  <a:cubicBezTo>
                    <a:pt x="3217" y="3106"/>
                    <a:pt x="3623" y="3438"/>
                    <a:pt x="3623" y="3845"/>
                  </a:cubicBezTo>
                  <a:cubicBezTo>
                    <a:pt x="3623" y="4252"/>
                    <a:pt x="3217" y="4584"/>
                    <a:pt x="2699" y="4584"/>
                  </a:cubicBezTo>
                  <a:cubicBezTo>
                    <a:pt x="2181" y="4584"/>
                    <a:pt x="1775" y="4252"/>
                    <a:pt x="1775" y="3845"/>
                  </a:cubicBezTo>
                  <a:cubicBezTo>
                    <a:pt x="1775" y="3438"/>
                    <a:pt x="2181" y="3106"/>
                    <a:pt x="2699" y="3106"/>
                  </a:cubicBezTo>
                  <a:close/>
                  <a:moveTo>
                    <a:pt x="5694" y="3106"/>
                  </a:moveTo>
                  <a:cubicBezTo>
                    <a:pt x="6211" y="3106"/>
                    <a:pt x="6618" y="3438"/>
                    <a:pt x="6618" y="3845"/>
                  </a:cubicBezTo>
                  <a:cubicBezTo>
                    <a:pt x="6618" y="4252"/>
                    <a:pt x="6211" y="4584"/>
                    <a:pt x="5694" y="4584"/>
                  </a:cubicBezTo>
                  <a:cubicBezTo>
                    <a:pt x="5176" y="4584"/>
                    <a:pt x="4769" y="4252"/>
                    <a:pt x="4769" y="3845"/>
                  </a:cubicBezTo>
                  <a:cubicBezTo>
                    <a:pt x="4769" y="3438"/>
                    <a:pt x="5176" y="3106"/>
                    <a:pt x="5694" y="3106"/>
                  </a:cubicBezTo>
                  <a:close/>
                  <a:moveTo>
                    <a:pt x="4178" y="4584"/>
                  </a:moveTo>
                  <a:cubicBezTo>
                    <a:pt x="4178" y="4584"/>
                    <a:pt x="5139" y="5250"/>
                    <a:pt x="4621" y="5620"/>
                  </a:cubicBezTo>
                  <a:cubicBezTo>
                    <a:pt x="4558" y="5667"/>
                    <a:pt x="4502" y="5686"/>
                    <a:pt x="4452" y="5686"/>
                  </a:cubicBezTo>
                  <a:cubicBezTo>
                    <a:pt x="4269" y="5686"/>
                    <a:pt x="4178" y="5435"/>
                    <a:pt x="4178" y="5435"/>
                  </a:cubicBezTo>
                  <a:cubicBezTo>
                    <a:pt x="4178" y="5435"/>
                    <a:pt x="4064" y="5686"/>
                    <a:pt x="3871" y="5686"/>
                  </a:cubicBezTo>
                  <a:cubicBezTo>
                    <a:pt x="3819" y="5686"/>
                    <a:pt x="3761" y="5667"/>
                    <a:pt x="3697" y="5620"/>
                  </a:cubicBezTo>
                  <a:cubicBezTo>
                    <a:pt x="3217" y="5176"/>
                    <a:pt x="4178" y="4584"/>
                    <a:pt x="4178" y="4584"/>
                  </a:cubicBezTo>
                  <a:close/>
                  <a:moveTo>
                    <a:pt x="4215" y="0"/>
                  </a:moveTo>
                  <a:cubicBezTo>
                    <a:pt x="2477" y="0"/>
                    <a:pt x="887" y="850"/>
                    <a:pt x="555" y="1590"/>
                  </a:cubicBezTo>
                  <a:cubicBezTo>
                    <a:pt x="0" y="2884"/>
                    <a:pt x="1405" y="4732"/>
                    <a:pt x="1257" y="5287"/>
                  </a:cubicBezTo>
                  <a:cubicBezTo>
                    <a:pt x="1072" y="5841"/>
                    <a:pt x="1479" y="6396"/>
                    <a:pt x="2034" y="6433"/>
                  </a:cubicBezTo>
                  <a:cubicBezTo>
                    <a:pt x="2034" y="6766"/>
                    <a:pt x="2218" y="6988"/>
                    <a:pt x="2477" y="6988"/>
                  </a:cubicBezTo>
                  <a:cubicBezTo>
                    <a:pt x="2588" y="6988"/>
                    <a:pt x="2736" y="6914"/>
                    <a:pt x="2773" y="6692"/>
                  </a:cubicBezTo>
                  <a:cubicBezTo>
                    <a:pt x="2847" y="6988"/>
                    <a:pt x="3032" y="7172"/>
                    <a:pt x="3217" y="7172"/>
                  </a:cubicBezTo>
                  <a:cubicBezTo>
                    <a:pt x="3328" y="7172"/>
                    <a:pt x="3475" y="7098"/>
                    <a:pt x="3512" y="6877"/>
                  </a:cubicBezTo>
                  <a:cubicBezTo>
                    <a:pt x="3549" y="7172"/>
                    <a:pt x="3771" y="7357"/>
                    <a:pt x="3956" y="7357"/>
                  </a:cubicBezTo>
                  <a:cubicBezTo>
                    <a:pt x="4067" y="7357"/>
                    <a:pt x="4215" y="7246"/>
                    <a:pt x="4252" y="7062"/>
                  </a:cubicBezTo>
                  <a:cubicBezTo>
                    <a:pt x="4363" y="7209"/>
                    <a:pt x="4437" y="7357"/>
                    <a:pt x="4585" y="7357"/>
                  </a:cubicBezTo>
                  <a:cubicBezTo>
                    <a:pt x="4769" y="7357"/>
                    <a:pt x="4954" y="7172"/>
                    <a:pt x="4991" y="6877"/>
                  </a:cubicBezTo>
                  <a:cubicBezTo>
                    <a:pt x="5102" y="7025"/>
                    <a:pt x="5176" y="7172"/>
                    <a:pt x="5324" y="7172"/>
                  </a:cubicBezTo>
                  <a:cubicBezTo>
                    <a:pt x="5509" y="7172"/>
                    <a:pt x="5694" y="6988"/>
                    <a:pt x="5731" y="6692"/>
                  </a:cubicBezTo>
                  <a:cubicBezTo>
                    <a:pt x="5842" y="6840"/>
                    <a:pt x="5915" y="6988"/>
                    <a:pt x="6063" y="6988"/>
                  </a:cubicBezTo>
                  <a:cubicBezTo>
                    <a:pt x="6285" y="6988"/>
                    <a:pt x="6470" y="6766"/>
                    <a:pt x="6470" y="6433"/>
                  </a:cubicBezTo>
                  <a:cubicBezTo>
                    <a:pt x="6951" y="6396"/>
                    <a:pt x="7357" y="5841"/>
                    <a:pt x="7172" y="5287"/>
                  </a:cubicBezTo>
                  <a:cubicBezTo>
                    <a:pt x="7025" y="4769"/>
                    <a:pt x="8429" y="2921"/>
                    <a:pt x="7875" y="1590"/>
                  </a:cubicBezTo>
                  <a:cubicBezTo>
                    <a:pt x="7542" y="850"/>
                    <a:pt x="5915" y="0"/>
                    <a:pt x="42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6311420" y="2333134"/>
              <a:ext cx="100970" cy="29506"/>
            </a:xfrm>
            <a:custGeom>
              <a:avLst/>
              <a:gdLst/>
              <a:ahLst/>
              <a:cxnLst/>
              <a:rect l="l" t="t" r="r" b="b"/>
              <a:pathLst>
                <a:path w="1776" h="519" extrusionOk="0">
                  <a:moveTo>
                    <a:pt x="0" y="1"/>
                  </a:moveTo>
                  <a:lnTo>
                    <a:pt x="0" y="519"/>
                  </a:lnTo>
                  <a:lnTo>
                    <a:pt x="1775" y="519"/>
                  </a:lnTo>
                  <a:lnTo>
                    <a:pt x="1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6311420" y="2392033"/>
              <a:ext cx="48381" cy="29450"/>
            </a:xfrm>
            <a:custGeom>
              <a:avLst/>
              <a:gdLst/>
              <a:ahLst/>
              <a:cxnLst/>
              <a:rect l="l" t="t" r="r" b="b"/>
              <a:pathLst>
                <a:path w="851" h="518" extrusionOk="0">
                  <a:moveTo>
                    <a:pt x="0" y="0"/>
                  </a:moveTo>
                  <a:lnTo>
                    <a:pt x="0" y="518"/>
                  </a:lnTo>
                  <a:lnTo>
                    <a:pt x="851" y="518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6437519" y="2333134"/>
              <a:ext cx="229172" cy="29506"/>
            </a:xfrm>
            <a:custGeom>
              <a:avLst/>
              <a:gdLst/>
              <a:ahLst/>
              <a:cxnLst/>
              <a:rect l="l" t="t" r="r" b="b"/>
              <a:pathLst>
                <a:path w="4031" h="519" extrusionOk="0">
                  <a:moveTo>
                    <a:pt x="1" y="1"/>
                  </a:moveTo>
                  <a:lnTo>
                    <a:pt x="1" y="519"/>
                  </a:lnTo>
                  <a:lnTo>
                    <a:pt x="4031" y="519"/>
                  </a:lnTo>
                  <a:lnTo>
                    <a:pt x="4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6693981" y="2333134"/>
              <a:ext cx="48381" cy="29506"/>
            </a:xfrm>
            <a:custGeom>
              <a:avLst/>
              <a:gdLst/>
              <a:ahLst/>
              <a:cxnLst/>
              <a:rect l="l" t="t" r="r" b="b"/>
              <a:pathLst>
                <a:path w="851" h="519" extrusionOk="0">
                  <a:moveTo>
                    <a:pt x="0" y="1"/>
                  </a:moveTo>
                  <a:lnTo>
                    <a:pt x="0" y="519"/>
                  </a:lnTo>
                  <a:lnTo>
                    <a:pt x="850" y="519"/>
                  </a:lnTo>
                  <a:lnTo>
                    <a:pt x="8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6771755" y="2333134"/>
              <a:ext cx="29450" cy="29506"/>
            </a:xfrm>
            <a:custGeom>
              <a:avLst/>
              <a:gdLst/>
              <a:ahLst/>
              <a:cxnLst/>
              <a:rect l="l" t="t" r="r" b="b"/>
              <a:pathLst>
                <a:path w="518" h="519" extrusionOk="0">
                  <a:moveTo>
                    <a:pt x="0" y="1"/>
                  </a:moveTo>
                  <a:lnTo>
                    <a:pt x="0" y="519"/>
                  </a:lnTo>
                  <a:lnTo>
                    <a:pt x="518" y="51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6822183" y="2333134"/>
              <a:ext cx="98810" cy="29506"/>
            </a:xfrm>
            <a:custGeom>
              <a:avLst/>
              <a:gdLst/>
              <a:ahLst/>
              <a:cxnLst/>
              <a:rect l="l" t="t" r="r" b="b"/>
              <a:pathLst>
                <a:path w="1738" h="519" extrusionOk="0">
                  <a:moveTo>
                    <a:pt x="0" y="1"/>
                  </a:moveTo>
                  <a:lnTo>
                    <a:pt x="0" y="519"/>
                  </a:lnTo>
                  <a:lnTo>
                    <a:pt x="1738" y="519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6384988" y="2392033"/>
              <a:ext cx="48381" cy="29450"/>
            </a:xfrm>
            <a:custGeom>
              <a:avLst/>
              <a:gdLst/>
              <a:ahLst/>
              <a:cxnLst/>
              <a:rect l="l" t="t" r="r" b="b"/>
              <a:pathLst>
                <a:path w="851" h="518" extrusionOk="0">
                  <a:moveTo>
                    <a:pt x="0" y="0"/>
                  </a:moveTo>
                  <a:lnTo>
                    <a:pt x="0" y="518"/>
                  </a:lnTo>
                  <a:lnTo>
                    <a:pt x="851" y="518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6464865" y="2392033"/>
              <a:ext cx="75728" cy="29450"/>
            </a:xfrm>
            <a:custGeom>
              <a:avLst/>
              <a:gdLst/>
              <a:ahLst/>
              <a:cxnLst/>
              <a:rect l="l" t="t" r="r" b="b"/>
              <a:pathLst>
                <a:path w="1332" h="518" extrusionOk="0">
                  <a:moveTo>
                    <a:pt x="0" y="0"/>
                  </a:moveTo>
                  <a:lnTo>
                    <a:pt x="0" y="518"/>
                  </a:lnTo>
                  <a:lnTo>
                    <a:pt x="1331" y="518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6567825" y="2392033"/>
              <a:ext cx="56852" cy="29450"/>
            </a:xfrm>
            <a:custGeom>
              <a:avLst/>
              <a:gdLst/>
              <a:ahLst/>
              <a:cxnLst/>
              <a:rect l="l" t="t" r="r" b="b"/>
              <a:pathLst>
                <a:path w="1000" h="518" extrusionOk="0">
                  <a:moveTo>
                    <a:pt x="1" y="0"/>
                  </a:moveTo>
                  <a:lnTo>
                    <a:pt x="1" y="518"/>
                  </a:lnTo>
                  <a:lnTo>
                    <a:pt x="999" y="518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6662428" y="2392033"/>
              <a:ext cx="130363" cy="29450"/>
            </a:xfrm>
            <a:custGeom>
              <a:avLst/>
              <a:gdLst/>
              <a:ahLst/>
              <a:cxnLst/>
              <a:rect l="l" t="t" r="r" b="b"/>
              <a:pathLst>
                <a:path w="2293" h="518" extrusionOk="0">
                  <a:moveTo>
                    <a:pt x="1" y="0"/>
                  </a:moveTo>
                  <a:lnTo>
                    <a:pt x="1" y="518"/>
                  </a:lnTo>
                  <a:lnTo>
                    <a:pt x="2293" y="518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11420" y="2448772"/>
              <a:ext cx="73624" cy="29450"/>
            </a:xfrm>
            <a:custGeom>
              <a:avLst/>
              <a:gdLst/>
              <a:ahLst/>
              <a:cxnLst/>
              <a:rect l="l" t="t" r="r" b="b"/>
              <a:pathLst>
                <a:path w="1295" h="518" extrusionOk="0">
                  <a:moveTo>
                    <a:pt x="0" y="0"/>
                  </a:moveTo>
                  <a:lnTo>
                    <a:pt x="0" y="518"/>
                  </a:lnTo>
                  <a:lnTo>
                    <a:pt x="1294" y="518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6410230" y="2448772"/>
              <a:ext cx="69417" cy="29450"/>
            </a:xfrm>
            <a:custGeom>
              <a:avLst/>
              <a:gdLst/>
              <a:ahLst/>
              <a:cxnLst/>
              <a:rect l="l" t="t" r="r" b="b"/>
              <a:pathLst>
                <a:path w="1221" h="518" extrusionOk="0">
                  <a:moveTo>
                    <a:pt x="0" y="0"/>
                  </a:moveTo>
                  <a:lnTo>
                    <a:pt x="0" y="518"/>
                  </a:lnTo>
                  <a:lnTo>
                    <a:pt x="1220" y="518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6496362" y="2448772"/>
              <a:ext cx="63106" cy="29450"/>
            </a:xfrm>
            <a:custGeom>
              <a:avLst/>
              <a:gdLst/>
              <a:ahLst/>
              <a:cxnLst/>
              <a:rect l="l" t="t" r="r" b="b"/>
              <a:pathLst>
                <a:path w="1110" h="518" extrusionOk="0">
                  <a:moveTo>
                    <a:pt x="1" y="0"/>
                  </a:moveTo>
                  <a:lnTo>
                    <a:pt x="1" y="518"/>
                  </a:lnTo>
                  <a:lnTo>
                    <a:pt x="1110" y="518"/>
                  </a:lnTo>
                  <a:lnTo>
                    <a:pt x="11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6582550" y="2448772"/>
              <a:ext cx="75728" cy="29450"/>
            </a:xfrm>
            <a:custGeom>
              <a:avLst/>
              <a:gdLst/>
              <a:ahLst/>
              <a:cxnLst/>
              <a:rect l="l" t="t" r="r" b="b"/>
              <a:pathLst>
                <a:path w="1332" h="518" extrusionOk="0">
                  <a:moveTo>
                    <a:pt x="1" y="0"/>
                  </a:moveTo>
                  <a:lnTo>
                    <a:pt x="1" y="518"/>
                  </a:lnTo>
                  <a:lnTo>
                    <a:pt x="1332" y="518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6679256" y="2448772"/>
              <a:ext cx="63106" cy="29450"/>
            </a:xfrm>
            <a:custGeom>
              <a:avLst/>
              <a:gdLst/>
              <a:ahLst/>
              <a:cxnLst/>
              <a:rect l="l" t="t" r="r" b="b"/>
              <a:pathLst>
                <a:path w="1110" h="518" extrusionOk="0">
                  <a:moveTo>
                    <a:pt x="0" y="0"/>
                  </a:moveTo>
                  <a:lnTo>
                    <a:pt x="0" y="518"/>
                  </a:lnTo>
                  <a:lnTo>
                    <a:pt x="1109" y="518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6311420" y="2507614"/>
              <a:ext cx="56796" cy="29506"/>
            </a:xfrm>
            <a:custGeom>
              <a:avLst/>
              <a:gdLst/>
              <a:ahLst/>
              <a:cxnLst/>
              <a:rect l="l" t="t" r="r" b="b"/>
              <a:pathLst>
                <a:path w="99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999" y="518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6380780" y="2507614"/>
              <a:ext cx="37864" cy="29506"/>
            </a:xfrm>
            <a:custGeom>
              <a:avLst/>
              <a:gdLst/>
              <a:ahLst/>
              <a:cxnLst/>
              <a:rect l="l" t="t" r="r" b="b"/>
              <a:pathLst>
                <a:path w="666" h="519" extrusionOk="0">
                  <a:moveTo>
                    <a:pt x="0" y="1"/>
                  </a:moveTo>
                  <a:lnTo>
                    <a:pt x="0" y="518"/>
                  </a:lnTo>
                  <a:lnTo>
                    <a:pt x="666" y="518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6437519" y="2507614"/>
              <a:ext cx="46335" cy="29506"/>
            </a:xfrm>
            <a:custGeom>
              <a:avLst/>
              <a:gdLst/>
              <a:ahLst/>
              <a:cxnLst/>
              <a:rect l="l" t="t" r="r" b="b"/>
              <a:pathLst>
                <a:path w="815" h="519" extrusionOk="0">
                  <a:moveTo>
                    <a:pt x="1" y="1"/>
                  </a:moveTo>
                  <a:lnTo>
                    <a:pt x="1" y="518"/>
                  </a:lnTo>
                  <a:lnTo>
                    <a:pt x="814" y="518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6506879" y="2507614"/>
              <a:ext cx="119902" cy="29506"/>
            </a:xfrm>
            <a:custGeom>
              <a:avLst/>
              <a:gdLst/>
              <a:ahLst/>
              <a:cxnLst/>
              <a:rect l="l" t="t" r="r" b="b"/>
              <a:pathLst>
                <a:path w="2109" h="519" extrusionOk="0">
                  <a:moveTo>
                    <a:pt x="1" y="1"/>
                  </a:moveTo>
                  <a:lnTo>
                    <a:pt x="1" y="518"/>
                  </a:lnTo>
                  <a:lnTo>
                    <a:pt x="2108" y="518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6645599" y="2507614"/>
              <a:ext cx="71520" cy="29506"/>
            </a:xfrm>
            <a:custGeom>
              <a:avLst/>
              <a:gdLst/>
              <a:ahLst/>
              <a:cxnLst/>
              <a:rect l="l" t="t" r="r" b="b"/>
              <a:pathLst>
                <a:path w="1258" h="519" extrusionOk="0">
                  <a:moveTo>
                    <a:pt x="1" y="1"/>
                  </a:moveTo>
                  <a:lnTo>
                    <a:pt x="1" y="518"/>
                  </a:lnTo>
                  <a:lnTo>
                    <a:pt x="1258" y="518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6311420" y="2564353"/>
              <a:ext cx="153502" cy="29506"/>
            </a:xfrm>
            <a:custGeom>
              <a:avLst/>
              <a:gdLst/>
              <a:ahLst/>
              <a:cxnLst/>
              <a:rect l="l" t="t" r="r" b="b"/>
              <a:pathLst>
                <a:path w="2700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699" y="518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6483797" y="2564353"/>
              <a:ext cx="35760" cy="29506"/>
            </a:xfrm>
            <a:custGeom>
              <a:avLst/>
              <a:gdLst/>
              <a:ahLst/>
              <a:cxnLst/>
              <a:rect l="l" t="t" r="r" b="b"/>
              <a:pathLst>
                <a:path w="62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629" y="518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6620414" y="2564353"/>
              <a:ext cx="75728" cy="29506"/>
            </a:xfrm>
            <a:custGeom>
              <a:avLst/>
              <a:gdLst/>
              <a:ahLst/>
              <a:cxnLst/>
              <a:rect l="l" t="t" r="r" b="b"/>
              <a:pathLst>
                <a:path w="1332" h="519" extrusionOk="0">
                  <a:moveTo>
                    <a:pt x="0" y="1"/>
                  </a:moveTo>
                  <a:lnTo>
                    <a:pt x="0" y="518"/>
                  </a:lnTo>
                  <a:lnTo>
                    <a:pt x="1331" y="518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6536329" y="2564353"/>
              <a:ext cx="65210" cy="29506"/>
            </a:xfrm>
            <a:custGeom>
              <a:avLst/>
              <a:gdLst/>
              <a:ahLst/>
              <a:cxnLst/>
              <a:rect l="l" t="t" r="r" b="b"/>
              <a:pathLst>
                <a:path w="1147" h="519" extrusionOk="0">
                  <a:moveTo>
                    <a:pt x="0" y="1"/>
                  </a:moveTo>
                  <a:lnTo>
                    <a:pt x="0" y="518"/>
                  </a:lnTo>
                  <a:lnTo>
                    <a:pt x="1146" y="518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6311420" y="2623195"/>
              <a:ext cx="56796" cy="29506"/>
            </a:xfrm>
            <a:custGeom>
              <a:avLst/>
              <a:gdLst/>
              <a:ahLst/>
              <a:cxnLst/>
              <a:rect l="l" t="t" r="r" b="b"/>
              <a:pathLst>
                <a:path w="999" h="519" extrusionOk="0">
                  <a:moveTo>
                    <a:pt x="0" y="1"/>
                  </a:moveTo>
                  <a:lnTo>
                    <a:pt x="0" y="519"/>
                  </a:lnTo>
                  <a:lnTo>
                    <a:pt x="999" y="519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6387091" y="2623195"/>
              <a:ext cx="61003" cy="29506"/>
            </a:xfrm>
            <a:custGeom>
              <a:avLst/>
              <a:gdLst/>
              <a:ahLst/>
              <a:cxnLst/>
              <a:rect l="l" t="t" r="r" b="b"/>
              <a:pathLst>
                <a:path w="1073" h="519" extrusionOk="0">
                  <a:moveTo>
                    <a:pt x="0" y="1"/>
                  </a:moveTo>
                  <a:lnTo>
                    <a:pt x="0" y="519"/>
                  </a:lnTo>
                  <a:lnTo>
                    <a:pt x="1073" y="519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6466969" y="2623195"/>
              <a:ext cx="119845" cy="29506"/>
            </a:xfrm>
            <a:custGeom>
              <a:avLst/>
              <a:gdLst/>
              <a:ahLst/>
              <a:cxnLst/>
              <a:rect l="l" t="t" r="r" b="b"/>
              <a:pathLst>
                <a:path w="2108" h="519" extrusionOk="0">
                  <a:moveTo>
                    <a:pt x="0" y="1"/>
                  </a:moveTo>
                  <a:lnTo>
                    <a:pt x="0" y="519"/>
                  </a:lnTo>
                  <a:lnTo>
                    <a:pt x="2108" y="519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6609896" y="2623195"/>
              <a:ext cx="54692" cy="29506"/>
            </a:xfrm>
            <a:custGeom>
              <a:avLst/>
              <a:gdLst/>
              <a:ahLst/>
              <a:cxnLst/>
              <a:rect l="l" t="t" r="r" b="b"/>
              <a:pathLst>
                <a:path w="962" h="519" extrusionOk="0">
                  <a:moveTo>
                    <a:pt x="0" y="1"/>
                  </a:moveTo>
                  <a:lnTo>
                    <a:pt x="0" y="519"/>
                  </a:lnTo>
                  <a:lnTo>
                    <a:pt x="962" y="519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6311420" y="2679991"/>
              <a:ext cx="88349" cy="29450"/>
            </a:xfrm>
            <a:custGeom>
              <a:avLst/>
              <a:gdLst/>
              <a:ahLst/>
              <a:cxnLst/>
              <a:rect l="l" t="t" r="r" b="b"/>
              <a:pathLst>
                <a:path w="1554" h="518" extrusionOk="0">
                  <a:moveTo>
                    <a:pt x="0" y="0"/>
                  </a:moveTo>
                  <a:lnTo>
                    <a:pt x="0" y="518"/>
                  </a:lnTo>
                  <a:lnTo>
                    <a:pt x="1553" y="518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6424898" y="2679991"/>
              <a:ext cx="75728" cy="29450"/>
            </a:xfrm>
            <a:custGeom>
              <a:avLst/>
              <a:gdLst/>
              <a:ahLst/>
              <a:cxnLst/>
              <a:rect l="l" t="t" r="r" b="b"/>
              <a:pathLst>
                <a:path w="1332" h="518" extrusionOk="0">
                  <a:moveTo>
                    <a:pt x="1" y="0"/>
                  </a:moveTo>
                  <a:lnTo>
                    <a:pt x="1" y="518"/>
                  </a:lnTo>
                  <a:lnTo>
                    <a:pt x="1332" y="518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6626724" y="2679991"/>
              <a:ext cx="39967" cy="29450"/>
            </a:xfrm>
            <a:custGeom>
              <a:avLst/>
              <a:gdLst/>
              <a:ahLst/>
              <a:cxnLst/>
              <a:rect l="l" t="t" r="r" b="b"/>
              <a:pathLst>
                <a:path w="703" h="518" extrusionOk="0">
                  <a:moveTo>
                    <a:pt x="0" y="0"/>
                  </a:moveTo>
                  <a:lnTo>
                    <a:pt x="0" y="518"/>
                  </a:lnTo>
                  <a:lnTo>
                    <a:pt x="703" y="518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6527915" y="2679991"/>
              <a:ext cx="77831" cy="29450"/>
            </a:xfrm>
            <a:custGeom>
              <a:avLst/>
              <a:gdLst/>
              <a:ahLst/>
              <a:cxnLst/>
              <a:rect l="l" t="t" r="r" b="b"/>
              <a:pathLst>
                <a:path w="1369" h="518" extrusionOk="0">
                  <a:moveTo>
                    <a:pt x="0" y="0"/>
                  </a:moveTo>
                  <a:lnTo>
                    <a:pt x="0" y="518"/>
                  </a:lnTo>
                  <a:lnTo>
                    <a:pt x="1368" y="51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6311420" y="2738833"/>
              <a:ext cx="37864" cy="27346"/>
            </a:xfrm>
            <a:custGeom>
              <a:avLst/>
              <a:gdLst/>
              <a:ahLst/>
              <a:cxnLst/>
              <a:rect l="l" t="t" r="r" b="b"/>
              <a:pathLst>
                <a:path w="666" h="481" extrusionOk="0">
                  <a:moveTo>
                    <a:pt x="0" y="0"/>
                  </a:moveTo>
                  <a:lnTo>
                    <a:pt x="0" y="481"/>
                  </a:lnTo>
                  <a:lnTo>
                    <a:pt x="666" y="481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6361849" y="2738833"/>
              <a:ext cx="54692" cy="27346"/>
            </a:xfrm>
            <a:custGeom>
              <a:avLst/>
              <a:gdLst/>
              <a:ahLst/>
              <a:cxnLst/>
              <a:rect l="l" t="t" r="r" b="b"/>
              <a:pathLst>
                <a:path w="962" h="481" extrusionOk="0">
                  <a:moveTo>
                    <a:pt x="1" y="0"/>
                  </a:moveTo>
                  <a:lnTo>
                    <a:pt x="1" y="481"/>
                  </a:lnTo>
                  <a:lnTo>
                    <a:pt x="962" y="481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6597275" y="2738833"/>
              <a:ext cx="52589" cy="27346"/>
            </a:xfrm>
            <a:custGeom>
              <a:avLst/>
              <a:gdLst/>
              <a:ahLst/>
              <a:cxnLst/>
              <a:rect l="l" t="t" r="r" b="b"/>
              <a:pathLst>
                <a:path w="925" h="481" extrusionOk="0">
                  <a:moveTo>
                    <a:pt x="0" y="0"/>
                  </a:moveTo>
                  <a:lnTo>
                    <a:pt x="0" y="481"/>
                  </a:lnTo>
                  <a:lnTo>
                    <a:pt x="925" y="48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6437519" y="2738833"/>
              <a:ext cx="145088" cy="31553"/>
            </a:xfrm>
            <a:custGeom>
              <a:avLst/>
              <a:gdLst/>
              <a:ahLst/>
              <a:cxnLst/>
              <a:rect l="l" t="t" r="r" b="b"/>
              <a:pathLst>
                <a:path w="2552" h="555" extrusionOk="0">
                  <a:moveTo>
                    <a:pt x="1" y="0"/>
                  </a:moveTo>
                  <a:lnTo>
                    <a:pt x="1" y="555"/>
                  </a:lnTo>
                  <a:lnTo>
                    <a:pt x="2552" y="555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6311420" y="2795572"/>
              <a:ext cx="79935" cy="29506"/>
            </a:xfrm>
            <a:custGeom>
              <a:avLst/>
              <a:gdLst/>
              <a:ahLst/>
              <a:cxnLst/>
              <a:rect l="l" t="t" r="r" b="b"/>
              <a:pathLst>
                <a:path w="1406" h="519" extrusionOk="0">
                  <a:moveTo>
                    <a:pt x="0" y="1"/>
                  </a:moveTo>
                  <a:lnTo>
                    <a:pt x="0" y="518"/>
                  </a:lnTo>
                  <a:lnTo>
                    <a:pt x="1405" y="518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6414437" y="2795572"/>
              <a:ext cx="98810" cy="29506"/>
            </a:xfrm>
            <a:custGeom>
              <a:avLst/>
              <a:gdLst/>
              <a:ahLst/>
              <a:cxnLst/>
              <a:rect l="l" t="t" r="r" b="b"/>
              <a:pathLst>
                <a:path w="1738" h="519" extrusionOk="0">
                  <a:moveTo>
                    <a:pt x="0" y="1"/>
                  </a:moveTo>
                  <a:lnTo>
                    <a:pt x="0" y="518"/>
                  </a:lnTo>
                  <a:lnTo>
                    <a:pt x="1738" y="518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6532122" y="2795572"/>
              <a:ext cx="71520" cy="29506"/>
            </a:xfrm>
            <a:custGeom>
              <a:avLst/>
              <a:gdLst/>
              <a:ahLst/>
              <a:cxnLst/>
              <a:rect l="l" t="t" r="r" b="b"/>
              <a:pathLst>
                <a:path w="1258" h="519" extrusionOk="0">
                  <a:moveTo>
                    <a:pt x="0" y="1"/>
                  </a:moveTo>
                  <a:lnTo>
                    <a:pt x="0" y="518"/>
                  </a:lnTo>
                  <a:lnTo>
                    <a:pt x="1257" y="51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5636695" y="1591209"/>
              <a:ext cx="2587471" cy="1366279"/>
            </a:xfrm>
            <a:custGeom>
              <a:avLst/>
              <a:gdLst/>
              <a:ahLst/>
              <a:cxnLst/>
              <a:rect l="l" t="t" r="r" b="b"/>
              <a:pathLst>
                <a:path w="45512" h="24032" extrusionOk="0">
                  <a:moveTo>
                    <a:pt x="36010" y="0"/>
                  </a:moveTo>
                  <a:lnTo>
                    <a:pt x="31167" y="8762"/>
                  </a:lnTo>
                  <a:lnTo>
                    <a:pt x="29319" y="1590"/>
                  </a:lnTo>
                  <a:lnTo>
                    <a:pt x="26583" y="8947"/>
                  </a:lnTo>
                  <a:lnTo>
                    <a:pt x="25363" y="5731"/>
                  </a:lnTo>
                  <a:lnTo>
                    <a:pt x="24069" y="8541"/>
                  </a:lnTo>
                  <a:lnTo>
                    <a:pt x="22923" y="3217"/>
                  </a:lnTo>
                  <a:lnTo>
                    <a:pt x="21185" y="8356"/>
                  </a:lnTo>
                  <a:lnTo>
                    <a:pt x="19965" y="5250"/>
                  </a:lnTo>
                  <a:lnTo>
                    <a:pt x="18412" y="8614"/>
                  </a:lnTo>
                  <a:lnTo>
                    <a:pt x="16305" y="1923"/>
                  </a:lnTo>
                  <a:lnTo>
                    <a:pt x="14826" y="8799"/>
                  </a:lnTo>
                  <a:lnTo>
                    <a:pt x="14050" y="6137"/>
                  </a:lnTo>
                  <a:lnTo>
                    <a:pt x="13162" y="8430"/>
                  </a:lnTo>
                  <a:lnTo>
                    <a:pt x="11647" y="4326"/>
                  </a:lnTo>
                  <a:lnTo>
                    <a:pt x="10833" y="8171"/>
                  </a:lnTo>
                  <a:lnTo>
                    <a:pt x="5768" y="2219"/>
                  </a:lnTo>
                  <a:lnTo>
                    <a:pt x="5768" y="2219"/>
                  </a:lnTo>
                  <a:lnTo>
                    <a:pt x="8726" y="9724"/>
                  </a:lnTo>
                  <a:lnTo>
                    <a:pt x="6064" y="8541"/>
                  </a:lnTo>
                  <a:lnTo>
                    <a:pt x="6064" y="8541"/>
                  </a:lnTo>
                  <a:lnTo>
                    <a:pt x="7802" y="11461"/>
                  </a:lnTo>
                  <a:lnTo>
                    <a:pt x="1" y="9650"/>
                  </a:lnTo>
                  <a:lnTo>
                    <a:pt x="7987" y="14900"/>
                  </a:lnTo>
                  <a:lnTo>
                    <a:pt x="5953" y="16120"/>
                  </a:lnTo>
                  <a:lnTo>
                    <a:pt x="7210" y="17081"/>
                  </a:lnTo>
                  <a:lnTo>
                    <a:pt x="2959" y="18412"/>
                  </a:lnTo>
                  <a:lnTo>
                    <a:pt x="7950" y="20075"/>
                  </a:lnTo>
                  <a:lnTo>
                    <a:pt x="5103" y="21517"/>
                  </a:lnTo>
                  <a:lnTo>
                    <a:pt x="7506" y="22183"/>
                  </a:lnTo>
                  <a:lnTo>
                    <a:pt x="1406" y="23772"/>
                  </a:lnTo>
                  <a:lnTo>
                    <a:pt x="9096" y="23772"/>
                  </a:lnTo>
                  <a:lnTo>
                    <a:pt x="9096" y="23403"/>
                  </a:lnTo>
                  <a:lnTo>
                    <a:pt x="4105" y="23403"/>
                  </a:lnTo>
                  <a:lnTo>
                    <a:pt x="8874" y="22183"/>
                  </a:lnTo>
                  <a:lnTo>
                    <a:pt x="6064" y="21443"/>
                  </a:lnTo>
                  <a:lnTo>
                    <a:pt x="8837" y="20038"/>
                  </a:lnTo>
                  <a:lnTo>
                    <a:pt x="4068" y="18412"/>
                  </a:lnTo>
                  <a:lnTo>
                    <a:pt x="7950" y="17155"/>
                  </a:lnTo>
                  <a:lnTo>
                    <a:pt x="6582" y="16120"/>
                  </a:lnTo>
                  <a:lnTo>
                    <a:pt x="8652" y="14900"/>
                  </a:lnTo>
                  <a:lnTo>
                    <a:pt x="1812" y="10426"/>
                  </a:lnTo>
                  <a:lnTo>
                    <a:pt x="8504" y="11942"/>
                  </a:lnTo>
                  <a:lnTo>
                    <a:pt x="6877" y="9317"/>
                  </a:lnTo>
                  <a:lnTo>
                    <a:pt x="9391" y="10389"/>
                  </a:lnTo>
                  <a:lnTo>
                    <a:pt x="6877" y="4067"/>
                  </a:lnTo>
                  <a:lnTo>
                    <a:pt x="10981" y="8947"/>
                  </a:lnTo>
                  <a:lnTo>
                    <a:pt x="11758" y="5546"/>
                  </a:lnTo>
                  <a:lnTo>
                    <a:pt x="13162" y="9428"/>
                  </a:lnTo>
                  <a:lnTo>
                    <a:pt x="14013" y="7210"/>
                  </a:lnTo>
                  <a:lnTo>
                    <a:pt x="14937" y="10204"/>
                  </a:lnTo>
                  <a:lnTo>
                    <a:pt x="16416" y="3254"/>
                  </a:lnTo>
                  <a:lnTo>
                    <a:pt x="18338" y="9539"/>
                  </a:lnTo>
                  <a:lnTo>
                    <a:pt x="19965" y="6174"/>
                  </a:lnTo>
                  <a:lnTo>
                    <a:pt x="21185" y="9354"/>
                  </a:lnTo>
                  <a:lnTo>
                    <a:pt x="22849" y="4511"/>
                  </a:lnTo>
                  <a:lnTo>
                    <a:pt x="23958" y="9613"/>
                  </a:lnTo>
                  <a:lnTo>
                    <a:pt x="25289" y="6729"/>
                  </a:lnTo>
                  <a:lnTo>
                    <a:pt x="26546" y="10093"/>
                  </a:lnTo>
                  <a:lnTo>
                    <a:pt x="29208" y="2884"/>
                  </a:lnTo>
                  <a:lnTo>
                    <a:pt x="30982" y="9724"/>
                  </a:lnTo>
                  <a:lnTo>
                    <a:pt x="35123" y="2403"/>
                  </a:lnTo>
                  <a:lnTo>
                    <a:pt x="35123" y="2403"/>
                  </a:lnTo>
                  <a:lnTo>
                    <a:pt x="33496" y="9539"/>
                  </a:lnTo>
                  <a:lnTo>
                    <a:pt x="36158" y="6840"/>
                  </a:lnTo>
                  <a:lnTo>
                    <a:pt x="35715" y="9539"/>
                  </a:lnTo>
                  <a:lnTo>
                    <a:pt x="38450" y="6322"/>
                  </a:lnTo>
                  <a:lnTo>
                    <a:pt x="37674" y="9539"/>
                  </a:lnTo>
                  <a:lnTo>
                    <a:pt x="43663" y="6027"/>
                  </a:lnTo>
                  <a:lnTo>
                    <a:pt x="43663" y="6027"/>
                  </a:lnTo>
                  <a:lnTo>
                    <a:pt x="39301" y="11387"/>
                  </a:lnTo>
                  <a:lnTo>
                    <a:pt x="42813" y="11387"/>
                  </a:lnTo>
                  <a:lnTo>
                    <a:pt x="39301" y="13606"/>
                  </a:lnTo>
                  <a:lnTo>
                    <a:pt x="41889" y="14715"/>
                  </a:lnTo>
                  <a:lnTo>
                    <a:pt x="39559" y="15417"/>
                  </a:lnTo>
                  <a:lnTo>
                    <a:pt x="43552" y="17857"/>
                  </a:lnTo>
                  <a:lnTo>
                    <a:pt x="38931" y="18153"/>
                  </a:lnTo>
                  <a:lnTo>
                    <a:pt x="41963" y="19669"/>
                  </a:lnTo>
                  <a:lnTo>
                    <a:pt x="39375" y="20741"/>
                  </a:lnTo>
                  <a:lnTo>
                    <a:pt x="44292" y="22589"/>
                  </a:lnTo>
                  <a:lnTo>
                    <a:pt x="38783" y="23699"/>
                  </a:lnTo>
                  <a:lnTo>
                    <a:pt x="38820" y="24031"/>
                  </a:lnTo>
                  <a:lnTo>
                    <a:pt x="45512" y="22700"/>
                  </a:lnTo>
                  <a:lnTo>
                    <a:pt x="40336" y="20741"/>
                  </a:lnTo>
                  <a:lnTo>
                    <a:pt x="42813" y="19706"/>
                  </a:lnTo>
                  <a:lnTo>
                    <a:pt x="40225" y="18412"/>
                  </a:lnTo>
                  <a:lnTo>
                    <a:pt x="44661" y="18153"/>
                  </a:lnTo>
                  <a:lnTo>
                    <a:pt x="40410" y="15565"/>
                  </a:lnTo>
                  <a:lnTo>
                    <a:pt x="42887" y="14789"/>
                  </a:lnTo>
                  <a:lnTo>
                    <a:pt x="40040" y="13569"/>
                  </a:lnTo>
                  <a:lnTo>
                    <a:pt x="43996" y="11092"/>
                  </a:lnTo>
                  <a:lnTo>
                    <a:pt x="40040" y="11092"/>
                  </a:lnTo>
                  <a:lnTo>
                    <a:pt x="45216" y="4733"/>
                  </a:lnTo>
                  <a:lnTo>
                    <a:pt x="45216" y="4733"/>
                  </a:lnTo>
                  <a:lnTo>
                    <a:pt x="38229" y="8836"/>
                  </a:lnTo>
                  <a:lnTo>
                    <a:pt x="39116" y="4991"/>
                  </a:lnTo>
                  <a:lnTo>
                    <a:pt x="36232" y="8356"/>
                  </a:lnTo>
                  <a:lnTo>
                    <a:pt x="36639" y="5768"/>
                  </a:lnTo>
                  <a:lnTo>
                    <a:pt x="34236" y="8319"/>
                  </a:lnTo>
                  <a:lnTo>
                    <a:pt x="34236" y="8319"/>
                  </a:lnTo>
                  <a:lnTo>
                    <a:pt x="360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6456451" y="1866545"/>
              <a:ext cx="294325" cy="254358"/>
            </a:xfrm>
            <a:custGeom>
              <a:avLst/>
              <a:gdLst/>
              <a:ahLst/>
              <a:cxnLst/>
              <a:rect l="l" t="t" r="r" b="b"/>
              <a:pathLst>
                <a:path w="5177" h="4474" extrusionOk="0">
                  <a:moveTo>
                    <a:pt x="2256" y="1221"/>
                  </a:moveTo>
                  <a:cubicBezTo>
                    <a:pt x="2958" y="1221"/>
                    <a:pt x="3328" y="1627"/>
                    <a:pt x="3439" y="2256"/>
                  </a:cubicBezTo>
                  <a:lnTo>
                    <a:pt x="3476" y="2625"/>
                  </a:lnTo>
                  <a:cubicBezTo>
                    <a:pt x="3550" y="3217"/>
                    <a:pt x="3365" y="3550"/>
                    <a:pt x="2736" y="3550"/>
                  </a:cubicBezTo>
                  <a:lnTo>
                    <a:pt x="2256" y="3550"/>
                  </a:lnTo>
                  <a:lnTo>
                    <a:pt x="1775" y="1257"/>
                  </a:lnTo>
                  <a:lnTo>
                    <a:pt x="1775" y="1221"/>
                  </a:lnTo>
                  <a:close/>
                  <a:moveTo>
                    <a:pt x="0" y="0"/>
                  </a:moveTo>
                  <a:lnTo>
                    <a:pt x="1147" y="4474"/>
                  </a:lnTo>
                  <a:lnTo>
                    <a:pt x="2995" y="4474"/>
                  </a:lnTo>
                  <a:cubicBezTo>
                    <a:pt x="4474" y="4474"/>
                    <a:pt x="5176" y="3845"/>
                    <a:pt x="4991" y="2404"/>
                  </a:cubicBezTo>
                  <a:cubicBezTo>
                    <a:pt x="4770" y="814"/>
                    <a:pt x="3734" y="37"/>
                    <a:pt x="2071" y="37"/>
                  </a:cubicBezTo>
                  <a:lnTo>
                    <a:pt x="2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6769652" y="1866545"/>
              <a:ext cx="264876" cy="254358"/>
            </a:xfrm>
            <a:custGeom>
              <a:avLst/>
              <a:gdLst/>
              <a:ahLst/>
              <a:cxnLst/>
              <a:rect l="l" t="t" r="r" b="b"/>
              <a:pathLst>
                <a:path w="4659" h="4474" extrusionOk="0">
                  <a:moveTo>
                    <a:pt x="2181" y="1221"/>
                  </a:moveTo>
                  <a:cubicBezTo>
                    <a:pt x="2810" y="1221"/>
                    <a:pt x="3143" y="1627"/>
                    <a:pt x="3143" y="2256"/>
                  </a:cubicBezTo>
                  <a:lnTo>
                    <a:pt x="3143" y="2625"/>
                  </a:lnTo>
                  <a:cubicBezTo>
                    <a:pt x="3143" y="3217"/>
                    <a:pt x="2921" y="3550"/>
                    <a:pt x="2255" y="3550"/>
                  </a:cubicBezTo>
                  <a:lnTo>
                    <a:pt x="1812" y="3550"/>
                  </a:lnTo>
                  <a:lnTo>
                    <a:pt x="1664" y="1257"/>
                  </a:lnTo>
                  <a:lnTo>
                    <a:pt x="1664" y="1221"/>
                  </a:lnTo>
                  <a:close/>
                  <a:moveTo>
                    <a:pt x="0" y="0"/>
                  </a:moveTo>
                  <a:lnTo>
                    <a:pt x="518" y="4474"/>
                  </a:lnTo>
                  <a:lnTo>
                    <a:pt x="2366" y="4474"/>
                  </a:lnTo>
                  <a:cubicBezTo>
                    <a:pt x="3845" y="4474"/>
                    <a:pt x="4621" y="3845"/>
                    <a:pt x="4658" y="2404"/>
                  </a:cubicBezTo>
                  <a:cubicBezTo>
                    <a:pt x="4658" y="814"/>
                    <a:pt x="3771" y="37"/>
                    <a:pt x="2107" y="37"/>
                  </a:cubicBezTo>
                  <a:lnTo>
                    <a:pt x="21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7057609" y="1929595"/>
              <a:ext cx="237530" cy="199723"/>
            </a:xfrm>
            <a:custGeom>
              <a:avLst/>
              <a:gdLst/>
              <a:ahLst/>
              <a:cxnLst/>
              <a:rect l="l" t="t" r="r" b="b"/>
              <a:pathLst>
                <a:path w="4178" h="3513" extrusionOk="0">
                  <a:moveTo>
                    <a:pt x="2070" y="925"/>
                  </a:moveTo>
                  <a:cubicBezTo>
                    <a:pt x="2551" y="925"/>
                    <a:pt x="2736" y="1184"/>
                    <a:pt x="2699" y="1664"/>
                  </a:cubicBezTo>
                  <a:lnTo>
                    <a:pt x="2662" y="2034"/>
                  </a:lnTo>
                  <a:cubicBezTo>
                    <a:pt x="2588" y="2478"/>
                    <a:pt x="2403" y="2736"/>
                    <a:pt x="1959" y="2736"/>
                  </a:cubicBezTo>
                  <a:cubicBezTo>
                    <a:pt x="1479" y="2736"/>
                    <a:pt x="1294" y="2441"/>
                    <a:pt x="1368" y="2034"/>
                  </a:cubicBezTo>
                  <a:lnTo>
                    <a:pt x="1405" y="1664"/>
                  </a:lnTo>
                  <a:cubicBezTo>
                    <a:pt x="1442" y="1184"/>
                    <a:pt x="1664" y="925"/>
                    <a:pt x="2070" y="925"/>
                  </a:cubicBezTo>
                  <a:close/>
                  <a:moveTo>
                    <a:pt x="2181" y="1"/>
                  </a:moveTo>
                  <a:cubicBezTo>
                    <a:pt x="924" y="1"/>
                    <a:pt x="111" y="629"/>
                    <a:pt x="74" y="1849"/>
                  </a:cubicBezTo>
                  <a:cubicBezTo>
                    <a:pt x="0" y="2995"/>
                    <a:pt x="739" y="3513"/>
                    <a:pt x="1849" y="3513"/>
                  </a:cubicBezTo>
                  <a:cubicBezTo>
                    <a:pt x="3032" y="3513"/>
                    <a:pt x="3808" y="2958"/>
                    <a:pt x="3993" y="1849"/>
                  </a:cubicBezTo>
                  <a:cubicBezTo>
                    <a:pt x="4178" y="629"/>
                    <a:pt x="3475" y="1"/>
                    <a:pt x="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7299289" y="1933233"/>
              <a:ext cx="230309" cy="196084"/>
            </a:xfrm>
            <a:custGeom>
              <a:avLst/>
              <a:gdLst/>
              <a:ahLst/>
              <a:cxnLst/>
              <a:rect l="l" t="t" r="r" b="b"/>
              <a:pathLst>
                <a:path w="4051" h="3449" extrusionOk="0">
                  <a:moveTo>
                    <a:pt x="2696" y="1"/>
                  </a:moveTo>
                  <a:cubicBezTo>
                    <a:pt x="2624" y="1"/>
                    <a:pt x="2551" y="4"/>
                    <a:pt x="2478" y="11"/>
                  </a:cubicBezTo>
                  <a:cubicBezTo>
                    <a:pt x="1480" y="11"/>
                    <a:pt x="555" y="306"/>
                    <a:pt x="444" y="1231"/>
                  </a:cubicBezTo>
                  <a:cubicBezTo>
                    <a:pt x="259" y="2525"/>
                    <a:pt x="2515" y="2081"/>
                    <a:pt x="2404" y="2562"/>
                  </a:cubicBezTo>
                  <a:cubicBezTo>
                    <a:pt x="2367" y="2783"/>
                    <a:pt x="1997" y="2783"/>
                    <a:pt x="1812" y="2783"/>
                  </a:cubicBezTo>
                  <a:cubicBezTo>
                    <a:pt x="1627" y="2783"/>
                    <a:pt x="1295" y="2746"/>
                    <a:pt x="1369" y="2414"/>
                  </a:cubicBezTo>
                  <a:lnTo>
                    <a:pt x="1369" y="2377"/>
                  </a:lnTo>
                  <a:lnTo>
                    <a:pt x="149" y="2377"/>
                  </a:lnTo>
                  <a:cubicBezTo>
                    <a:pt x="1" y="3153"/>
                    <a:pt x="851" y="3449"/>
                    <a:pt x="1664" y="3449"/>
                  </a:cubicBezTo>
                  <a:cubicBezTo>
                    <a:pt x="2552" y="3449"/>
                    <a:pt x="3439" y="3190"/>
                    <a:pt x="3661" y="2340"/>
                  </a:cubicBezTo>
                  <a:cubicBezTo>
                    <a:pt x="4030" y="972"/>
                    <a:pt x="1627" y="1489"/>
                    <a:pt x="1738" y="972"/>
                  </a:cubicBezTo>
                  <a:cubicBezTo>
                    <a:pt x="1775" y="750"/>
                    <a:pt x="2182" y="750"/>
                    <a:pt x="2293" y="750"/>
                  </a:cubicBezTo>
                  <a:cubicBezTo>
                    <a:pt x="2367" y="750"/>
                    <a:pt x="2478" y="750"/>
                    <a:pt x="2552" y="824"/>
                  </a:cubicBezTo>
                  <a:cubicBezTo>
                    <a:pt x="2663" y="861"/>
                    <a:pt x="2700" y="935"/>
                    <a:pt x="2663" y="1083"/>
                  </a:cubicBezTo>
                  <a:lnTo>
                    <a:pt x="3883" y="1083"/>
                  </a:lnTo>
                  <a:cubicBezTo>
                    <a:pt x="4051" y="343"/>
                    <a:pt x="3423" y="1"/>
                    <a:pt x="2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7423285" y="1582795"/>
              <a:ext cx="155605" cy="208137"/>
            </a:xfrm>
            <a:custGeom>
              <a:avLst/>
              <a:gdLst/>
              <a:ahLst/>
              <a:cxnLst/>
              <a:rect l="l" t="t" r="r" b="b"/>
              <a:pathLst>
                <a:path w="2737" h="3661" extrusionOk="0">
                  <a:moveTo>
                    <a:pt x="1480" y="0"/>
                  </a:moveTo>
                  <a:lnTo>
                    <a:pt x="703" y="2256"/>
                  </a:lnTo>
                  <a:lnTo>
                    <a:pt x="1" y="2256"/>
                  </a:lnTo>
                  <a:lnTo>
                    <a:pt x="740" y="3661"/>
                  </a:lnTo>
                  <a:lnTo>
                    <a:pt x="2552" y="2256"/>
                  </a:lnTo>
                  <a:lnTo>
                    <a:pt x="1849" y="2256"/>
                  </a:lnTo>
                  <a:lnTo>
                    <a:pt x="2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7173191" y="1582795"/>
              <a:ext cx="145088" cy="208137"/>
            </a:xfrm>
            <a:custGeom>
              <a:avLst/>
              <a:gdLst/>
              <a:ahLst/>
              <a:cxnLst/>
              <a:rect l="l" t="t" r="r" b="b"/>
              <a:pathLst>
                <a:path w="2552" h="3661" extrusionOk="0">
                  <a:moveTo>
                    <a:pt x="1073" y="0"/>
                  </a:moveTo>
                  <a:lnTo>
                    <a:pt x="703" y="2256"/>
                  </a:lnTo>
                  <a:lnTo>
                    <a:pt x="0" y="2256"/>
                  </a:lnTo>
                  <a:lnTo>
                    <a:pt x="1036" y="3661"/>
                  </a:lnTo>
                  <a:lnTo>
                    <a:pt x="2551" y="2256"/>
                  </a:lnTo>
                  <a:lnTo>
                    <a:pt x="1849" y="2256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6925143" y="1582795"/>
              <a:ext cx="145088" cy="208137"/>
            </a:xfrm>
            <a:custGeom>
              <a:avLst/>
              <a:gdLst/>
              <a:ahLst/>
              <a:cxnLst/>
              <a:rect l="l" t="t" r="r" b="b"/>
              <a:pathLst>
                <a:path w="2552" h="3661" extrusionOk="0">
                  <a:moveTo>
                    <a:pt x="629" y="0"/>
                  </a:moveTo>
                  <a:lnTo>
                    <a:pt x="703" y="2256"/>
                  </a:lnTo>
                  <a:lnTo>
                    <a:pt x="1" y="2256"/>
                  </a:lnTo>
                  <a:lnTo>
                    <a:pt x="1295" y="3661"/>
                  </a:lnTo>
                  <a:lnTo>
                    <a:pt x="2552" y="2256"/>
                  </a:lnTo>
                  <a:lnTo>
                    <a:pt x="1886" y="2256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6677153" y="1582795"/>
              <a:ext cx="145088" cy="208137"/>
            </a:xfrm>
            <a:custGeom>
              <a:avLst/>
              <a:gdLst/>
              <a:ahLst/>
              <a:cxnLst/>
              <a:rect l="l" t="t" r="r" b="b"/>
              <a:pathLst>
                <a:path w="2552" h="3661" extrusionOk="0">
                  <a:moveTo>
                    <a:pt x="222" y="0"/>
                  </a:moveTo>
                  <a:lnTo>
                    <a:pt x="703" y="2256"/>
                  </a:lnTo>
                  <a:lnTo>
                    <a:pt x="0" y="2256"/>
                  </a:lnTo>
                  <a:lnTo>
                    <a:pt x="1516" y="3661"/>
                  </a:lnTo>
                  <a:lnTo>
                    <a:pt x="2551" y="2256"/>
                  </a:lnTo>
                  <a:lnTo>
                    <a:pt x="1849" y="2256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6416484" y="1582795"/>
              <a:ext cx="157709" cy="208137"/>
            </a:xfrm>
            <a:custGeom>
              <a:avLst/>
              <a:gdLst/>
              <a:ahLst/>
              <a:cxnLst/>
              <a:rect l="l" t="t" r="r" b="b"/>
              <a:pathLst>
                <a:path w="2774" h="3661" extrusionOk="0">
                  <a:moveTo>
                    <a:pt x="1" y="0"/>
                  </a:moveTo>
                  <a:lnTo>
                    <a:pt x="888" y="2256"/>
                  </a:lnTo>
                  <a:lnTo>
                    <a:pt x="186" y="2256"/>
                  </a:lnTo>
                  <a:lnTo>
                    <a:pt x="1997" y="3661"/>
                  </a:lnTo>
                  <a:lnTo>
                    <a:pt x="2774" y="2256"/>
                  </a:lnTo>
                  <a:lnTo>
                    <a:pt x="2034" y="2256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7"/>
          <p:cNvSpPr/>
          <p:nvPr/>
        </p:nvSpPr>
        <p:spPr>
          <a:xfrm>
            <a:off x="2072676" y="724400"/>
            <a:ext cx="947362" cy="120725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7"/>
          <p:cNvSpPr/>
          <p:nvPr/>
        </p:nvSpPr>
        <p:spPr>
          <a:xfrm>
            <a:off x="6159123" y="38469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4679420-2902-C6D6-70E1-844565B75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479" y="1998689"/>
            <a:ext cx="2158165" cy="287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FA8D04-5C61-64BB-09C4-B430EFD08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17" y="1845091"/>
            <a:ext cx="5887837" cy="23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4"/>
          <p:cNvSpPr txBox="1">
            <a:spLocks noGrp="1"/>
          </p:cNvSpPr>
          <p:nvPr>
            <p:ph type="body" idx="1"/>
          </p:nvPr>
        </p:nvSpPr>
        <p:spPr>
          <a:xfrm>
            <a:off x="5140325" y="3389525"/>
            <a:ext cx="32895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</a:t>
            </a:r>
            <a:r>
              <a:rPr lang="en">
                <a:solidFill>
                  <a:schemeClr val="dk2"/>
                </a:solidFill>
              </a:rPr>
              <a:t>A THOUSAND WORDS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7" name="Google Shape;847;p44"/>
          <p:cNvSpPr/>
          <p:nvPr/>
        </p:nvSpPr>
        <p:spPr>
          <a:xfrm>
            <a:off x="4762398" y="412675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/>
          <p:nvPr/>
        </p:nvSpPr>
        <p:spPr>
          <a:xfrm>
            <a:off x="8574923" y="36051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7497173" y="29582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5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Implementation </a:t>
            </a:r>
          </a:p>
        </p:txBody>
      </p:sp>
      <p:sp>
        <p:nvSpPr>
          <p:cNvPr id="867" name="Google Shape;867;p45"/>
          <p:cNvSpPr/>
          <p:nvPr/>
        </p:nvSpPr>
        <p:spPr>
          <a:xfrm>
            <a:off x="8646340" y="18730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C1A7850-6E40-9081-0B75-355DEE4CC9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75" y="1197284"/>
            <a:ext cx="8269410" cy="350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2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App Security</a:t>
            </a:r>
            <a:endParaRPr dirty="0"/>
          </a:p>
        </p:txBody>
      </p:sp>
      <p:sp>
        <p:nvSpPr>
          <p:cNvPr id="747" name="Google Shape;747;p42"/>
          <p:cNvSpPr txBox="1">
            <a:spLocks noGrp="1"/>
          </p:cNvSpPr>
          <p:nvPr>
            <p:ph type="subTitle" idx="3"/>
          </p:nvPr>
        </p:nvSpPr>
        <p:spPr>
          <a:xfrm>
            <a:off x="4320933" y="2735337"/>
            <a:ext cx="3921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Added headers like X-XSS-Protection, Referrer-Policy, and Permissions-Policy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748" name="Google Shape;748;p42"/>
          <p:cNvSpPr txBox="1">
            <a:spLocks noGrp="1"/>
          </p:cNvSpPr>
          <p:nvPr>
            <p:ph type="subTitle" idx="4"/>
          </p:nvPr>
        </p:nvSpPr>
        <p:spPr>
          <a:xfrm>
            <a:off x="4320950" y="2440437"/>
            <a:ext cx="39213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 Security Headers</a:t>
            </a:r>
          </a:p>
        </p:txBody>
      </p:sp>
      <p:sp>
        <p:nvSpPr>
          <p:cNvPr id="749" name="Google Shape;749;p42"/>
          <p:cNvSpPr txBox="1">
            <a:spLocks noGrp="1"/>
          </p:cNvSpPr>
          <p:nvPr>
            <p:ph type="subTitle" idx="1"/>
          </p:nvPr>
        </p:nvSpPr>
        <p:spPr>
          <a:xfrm>
            <a:off x="4320933" y="1663187"/>
            <a:ext cx="3921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Implemented Flask-Talisman to enforce security headers like CSP, X-Frame-Options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750" name="Google Shape;750;p42"/>
          <p:cNvSpPr txBox="1">
            <a:spLocks noGrp="1"/>
          </p:cNvSpPr>
          <p:nvPr>
            <p:ph type="subTitle" idx="2"/>
          </p:nvPr>
        </p:nvSpPr>
        <p:spPr>
          <a:xfrm>
            <a:off x="4320949" y="1368287"/>
            <a:ext cx="4455657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Flask-Talisman Integration</a:t>
            </a:r>
            <a:endParaRPr dirty="0"/>
          </a:p>
        </p:txBody>
      </p:sp>
      <p:sp>
        <p:nvSpPr>
          <p:cNvPr id="751" name="Google Shape;751;p42"/>
          <p:cNvSpPr txBox="1">
            <a:spLocks noGrp="1"/>
          </p:cNvSpPr>
          <p:nvPr>
            <p:ph type="subTitle" idx="5"/>
          </p:nvPr>
        </p:nvSpPr>
        <p:spPr>
          <a:xfrm>
            <a:off x="4320933" y="3810524"/>
            <a:ext cx="39213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Set X-Frame-Options: DENY and CSP: frame-ancestors 'none' to block clickjacking.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752" name="Google Shape;752;p42"/>
          <p:cNvSpPr txBox="1">
            <a:spLocks noGrp="1"/>
          </p:cNvSpPr>
          <p:nvPr>
            <p:ph type="subTitle" idx="6"/>
          </p:nvPr>
        </p:nvSpPr>
        <p:spPr>
          <a:xfrm>
            <a:off x="4320950" y="3515634"/>
            <a:ext cx="3921300" cy="4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Clickjacking Protection</a:t>
            </a:r>
            <a:endParaRPr dirty="0"/>
          </a:p>
        </p:txBody>
      </p:sp>
      <p:sp>
        <p:nvSpPr>
          <p:cNvPr id="753" name="Google Shape;753;p42"/>
          <p:cNvSpPr txBox="1"/>
          <p:nvPr/>
        </p:nvSpPr>
        <p:spPr>
          <a:xfrm>
            <a:off x="3398143" y="1422938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4" name="Google Shape;754;p42"/>
          <p:cNvSpPr txBox="1"/>
          <p:nvPr/>
        </p:nvSpPr>
        <p:spPr>
          <a:xfrm>
            <a:off x="3398143" y="2500163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55" name="Google Shape;755;p42"/>
          <p:cNvSpPr txBox="1"/>
          <p:nvPr/>
        </p:nvSpPr>
        <p:spPr>
          <a:xfrm>
            <a:off x="3398143" y="3570263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756" name="Google Shape;756;p42"/>
          <p:cNvGrpSpPr/>
          <p:nvPr/>
        </p:nvGrpSpPr>
        <p:grpSpPr>
          <a:xfrm>
            <a:off x="3624671" y="3713500"/>
            <a:ext cx="317325" cy="416750"/>
            <a:chOff x="3707300" y="3124025"/>
            <a:chExt cx="317325" cy="416750"/>
          </a:xfrm>
        </p:grpSpPr>
        <p:sp>
          <p:nvSpPr>
            <p:cNvPr id="757" name="Google Shape;757;p42"/>
            <p:cNvSpPr/>
            <p:nvPr/>
          </p:nvSpPr>
          <p:spPr>
            <a:xfrm>
              <a:off x="3707300" y="3124025"/>
              <a:ext cx="268800" cy="97050"/>
            </a:xfrm>
            <a:custGeom>
              <a:avLst/>
              <a:gdLst/>
              <a:ahLst/>
              <a:cxnLst/>
              <a:rect l="l" t="t" r="r" b="b"/>
              <a:pathLst>
                <a:path w="10752" h="3882" extrusionOk="0">
                  <a:moveTo>
                    <a:pt x="1465" y="1"/>
                  </a:moveTo>
                  <a:cubicBezTo>
                    <a:pt x="655" y="1"/>
                    <a:pt x="0" y="655"/>
                    <a:pt x="0" y="1465"/>
                  </a:cubicBezTo>
                  <a:cubicBezTo>
                    <a:pt x="0" y="2287"/>
                    <a:pt x="655" y="2929"/>
                    <a:pt x="1465" y="2929"/>
                  </a:cubicBezTo>
                  <a:cubicBezTo>
                    <a:pt x="2096" y="2929"/>
                    <a:pt x="2632" y="2537"/>
                    <a:pt x="2846" y="1953"/>
                  </a:cubicBezTo>
                  <a:lnTo>
                    <a:pt x="3989" y="1953"/>
                  </a:lnTo>
                  <a:cubicBezTo>
                    <a:pt x="4203" y="2513"/>
                    <a:pt x="4739" y="2929"/>
                    <a:pt x="5370" y="2929"/>
                  </a:cubicBezTo>
                  <a:cubicBezTo>
                    <a:pt x="6013" y="2929"/>
                    <a:pt x="6549" y="2537"/>
                    <a:pt x="6763" y="1953"/>
                  </a:cubicBezTo>
                  <a:lnTo>
                    <a:pt x="7906" y="1953"/>
                  </a:lnTo>
                  <a:cubicBezTo>
                    <a:pt x="7918" y="2001"/>
                    <a:pt x="7930" y="2036"/>
                    <a:pt x="7966" y="2096"/>
                  </a:cubicBezTo>
                  <a:lnTo>
                    <a:pt x="6858" y="3203"/>
                  </a:lnTo>
                  <a:cubicBezTo>
                    <a:pt x="7144" y="3370"/>
                    <a:pt x="7382" y="3608"/>
                    <a:pt x="7549" y="3882"/>
                  </a:cubicBezTo>
                  <a:lnTo>
                    <a:pt x="8644" y="2787"/>
                  </a:lnTo>
                  <a:cubicBezTo>
                    <a:pt x="8854" y="2886"/>
                    <a:pt x="9070" y="2932"/>
                    <a:pt x="9281" y="2932"/>
                  </a:cubicBezTo>
                  <a:cubicBezTo>
                    <a:pt x="10054" y="2932"/>
                    <a:pt x="10752" y="2316"/>
                    <a:pt x="10752" y="1465"/>
                  </a:cubicBezTo>
                  <a:cubicBezTo>
                    <a:pt x="10752" y="655"/>
                    <a:pt x="10097" y="1"/>
                    <a:pt x="9287" y="1"/>
                  </a:cubicBezTo>
                  <a:cubicBezTo>
                    <a:pt x="8644" y="1"/>
                    <a:pt x="8109" y="405"/>
                    <a:pt x="7906" y="989"/>
                  </a:cubicBezTo>
                  <a:lnTo>
                    <a:pt x="6763" y="989"/>
                  </a:lnTo>
                  <a:cubicBezTo>
                    <a:pt x="6549" y="417"/>
                    <a:pt x="6013" y="1"/>
                    <a:pt x="5370" y="1"/>
                  </a:cubicBezTo>
                  <a:cubicBezTo>
                    <a:pt x="4739" y="1"/>
                    <a:pt x="4203" y="405"/>
                    <a:pt x="3989" y="989"/>
                  </a:cubicBezTo>
                  <a:lnTo>
                    <a:pt x="2846" y="989"/>
                  </a:lnTo>
                  <a:cubicBezTo>
                    <a:pt x="2632" y="417"/>
                    <a:pt x="2096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>
              <a:off x="3707300" y="3221950"/>
              <a:ext cx="72950" cy="72950"/>
            </a:xfrm>
            <a:custGeom>
              <a:avLst/>
              <a:gdLst/>
              <a:ahLst/>
              <a:cxnLst/>
              <a:rect l="l" t="t" r="r" b="b"/>
              <a:pathLst>
                <a:path w="2918" h="2918" extrusionOk="0">
                  <a:moveTo>
                    <a:pt x="1465" y="1"/>
                  </a:moveTo>
                  <a:cubicBezTo>
                    <a:pt x="655" y="1"/>
                    <a:pt x="0" y="656"/>
                    <a:pt x="0" y="1465"/>
                  </a:cubicBezTo>
                  <a:cubicBezTo>
                    <a:pt x="0" y="2263"/>
                    <a:pt x="655" y="2918"/>
                    <a:pt x="1465" y="2918"/>
                  </a:cubicBezTo>
                  <a:cubicBezTo>
                    <a:pt x="2263" y="2918"/>
                    <a:pt x="2917" y="2263"/>
                    <a:pt x="2917" y="1465"/>
                  </a:cubicBezTo>
                  <a:cubicBezTo>
                    <a:pt x="2917" y="656"/>
                    <a:pt x="2263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3707300" y="3277925"/>
              <a:ext cx="97650" cy="114625"/>
            </a:xfrm>
            <a:custGeom>
              <a:avLst/>
              <a:gdLst/>
              <a:ahLst/>
              <a:cxnLst/>
              <a:rect l="l" t="t" r="r" b="b"/>
              <a:pathLst>
                <a:path w="3906" h="4585" extrusionOk="0">
                  <a:moveTo>
                    <a:pt x="3906" y="0"/>
                  </a:moveTo>
                  <a:lnTo>
                    <a:pt x="2084" y="1810"/>
                  </a:lnTo>
                  <a:cubicBezTo>
                    <a:pt x="1893" y="1726"/>
                    <a:pt x="1679" y="1667"/>
                    <a:pt x="1465" y="1667"/>
                  </a:cubicBezTo>
                  <a:cubicBezTo>
                    <a:pt x="655" y="1667"/>
                    <a:pt x="0" y="2322"/>
                    <a:pt x="0" y="3119"/>
                  </a:cubicBezTo>
                  <a:cubicBezTo>
                    <a:pt x="0" y="3929"/>
                    <a:pt x="655" y="4584"/>
                    <a:pt x="1465" y="4584"/>
                  </a:cubicBezTo>
                  <a:cubicBezTo>
                    <a:pt x="1472" y="4584"/>
                    <a:pt x="1479" y="4584"/>
                    <a:pt x="1486" y="4584"/>
                  </a:cubicBezTo>
                  <a:cubicBezTo>
                    <a:pt x="2274" y="4584"/>
                    <a:pt x="2929" y="3934"/>
                    <a:pt x="2929" y="3119"/>
                  </a:cubicBezTo>
                  <a:cubicBezTo>
                    <a:pt x="2929" y="2893"/>
                    <a:pt x="2894" y="2679"/>
                    <a:pt x="2786" y="2500"/>
                  </a:cubicBezTo>
                  <a:lnTo>
                    <a:pt x="3906" y="13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3902550" y="3221950"/>
              <a:ext cx="72950" cy="72950"/>
            </a:xfrm>
            <a:custGeom>
              <a:avLst/>
              <a:gdLst/>
              <a:ahLst/>
              <a:cxnLst/>
              <a:rect l="l" t="t" r="r" b="b"/>
              <a:pathLst>
                <a:path w="2918" h="2918" extrusionOk="0">
                  <a:moveTo>
                    <a:pt x="1465" y="1"/>
                  </a:moveTo>
                  <a:cubicBezTo>
                    <a:pt x="656" y="1"/>
                    <a:pt x="1" y="656"/>
                    <a:pt x="1" y="1465"/>
                  </a:cubicBezTo>
                  <a:cubicBezTo>
                    <a:pt x="1" y="2263"/>
                    <a:pt x="656" y="2918"/>
                    <a:pt x="1465" y="2918"/>
                  </a:cubicBezTo>
                  <a:cubicBezTo>
                    <a:pt x="2263" y="2918"/>
                    <a:pt x="2918" y="2263"/>
                    <a:pt x="2918" y="1465"/>
                  </a:cubicBezTo>
                  <a:cubicBezTo>
                    <a:pt x="2918" y="656"/>
                    <a:pt x="2263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>
              <a:off x="3758200" y="3222250"/>
              <a:ext cx="266425" cy="318525"/>
            </a:xfrm>
            <a:custGeom>
              <a:avLst/>
              <a:gdLst/>
              <a:ahLst/>
              <a:cxnLst/>
              <a:rect l="l" t="t" r="r" b="b"/>
              <a:pathLst>
                <a:path w="10657" h="12741" extrusionOk="0">
                  <a:moveTo>
                    <a:pt x="3798" y="1"/>
                  </a:moveTo>
                  <a:cubicBezTo>
                    <a:pt x="3263" y="1"/>
                    <a:pt x="2810" y="441"/>
                    <a:pt x="2810" y="989"/>
                  </a:cubicBezTo>
                  <a:lnTo>
                    <a:pt x="2810" y="9287"/>
                  </a:lnTo>
                  <a:cubicBezTo>
                    <a:pt x="2810" y="9561"/>
                    <a:pt x="2596" y="9788"/>
                    <a:pt x="2322" y="9788"/>
                  </a:cubicBezTo>
                  <a:cubicBezTo>
                    <a:pt x="2060" y="9788"/>
                    <a:pt x="1834" y="9561"/>
                    <a:pt x="1834" y="9287"/>
                  </a:cubicBezTo>
                  <a:lnTo>
                    <a:pt x="1834" y="6180"/>
                  </a:lnTo>
                  <a:lnTo>
                    <a:pt x="334" y="8442"/>
                  </a:lnTo>
                  <a:cubicBezTo>
                    <a:pt x="0" y="8930"/>
                    <a:pt x="0" y="9573"/>
                    <a:pt x="334" y="10061"/>
                  </a:cubicBezTo>
                  <a:lnTo>
                    <a:pt x="1929" y="12526"/>
                  </a:lnTo>
                  <a:cubicBezTo>
                    <a:pt x="2012" y="12657"/>
                    <a:pt x="2167" y="12740"/>
                    <a:pt x="2346" y="12740"/>
                  </a:cubicBezTo>
                  <a:lnTo>
                    <a:pt x="10156" y="12740"/>
                  </a:lnTo>
                  <a:cubicBezTo>
                    <a:pt x="10418" y="12740"/>
                    <a:pt x="10645" y="12526"/>
                    <a:pt x="10645" y="12252"/>
                  </a:cubicBezTo>
                  <a:lnTo>
                    <a:pt x="10645" y="6823"/>
                  </a:lnTo>
                  <a:cubicBezTo>
                    <a:pt x="10656" y="6287"/>
                    <a:pt x="10216" y="5835"/>
                    <a:pt x="9680" y="5835"/>
                  </a:cubicBezTo>
                  <a:cubicBezTo>
                    <a:pt x="9204" y="5835"/>
                    <a:pt x="8811" y="6180"/>
                    <a:pt x="8728" y="6632"/>
                  </a:cubicBezTo>
                  <a:lnTo>
                    <a:pt x="8716" y="6632"/>
                  </a:lnTo>
                  <a:lnTo>
                    <a:pt x="8716" y="5858"/>
                  </a:lnTo>
                  <a:cubicBezTo>
                    <a:pt x="8716" y="5323"/>
                    <a:pt x="8275" y="4870"/>
                    <a:pt x="7727" y="4870"/>
                  </a:cubicBezTo>
                  <a:cubicBezTo>
                    <a:pt x="7192" y="4870"/>
                    <a:pt x="6751" y="5299"/>
                    <a:pt x="6751" y="5858"/>
                  </a:cubicBezTo>
                  <a:cubicBezTo>
                    <a:pt x="6751" y="5323"/>
                    <a:pt x="6311" y="4870"/>
                    <a:pt x="5763" y="4870"/>
                  </a:cubicBezTo>
                  <a:cubicBezTo>
                    <a:pt x="5227" y="4870"/>
                    <a:pt x="4787" y="5299"/>
                    <a:pt x="4787" y="5858"/>
                  </a:cubicBezTo>
                  <a:lnTo>
                    <a:pt x="4787" y="977"/>
                  </a:lnTo>
                  <a:cubicBezTo>
                    <a:pt x="4787" y="441"/>
                    <a:pt x="4346" y="1"/>
                    <a:pt x="3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2"/>
          <p:cNvGrpSpPr/>
          <p:nvPr/>
        </p:nvGrpSpPr>
        <p:grpSpPr>
          <a:xfrm>
            <a:off x="3572733" y="2643713"/>
            <a:ext cx="421225" cy="416125"/>
            <a:chOff x="3273600" y="2395375"/>
            <a:chExt cx="421225" cy="416125"/>
          </a:xfrm>
        </p:grpSpPr>
        <p:sp>
          <p:nvSpPr>
            <p:cNvPr id="763" name="Google Shape;763;p42"/>
            <p:cNvSpPr/>
            <p:nvPr/>
          </p:nvSpPr>
          <p:spPr>
            <a:xfrm>
              <a:off x="3278075" y="2591825"/>
              <a:ext cx="416750" cy="219675"/>
            </a:xfrm>
            <a:custGeom>
              <a:avLst/>
              <a:gdLst/>
              <a:ahLst/>
              <a:cxnLst/>
              <a:rect l="l" t="t" r="r" b="b"/>
              <a:pathLst>
                <a:path w="16670" h="8787" extrusionOk="0">
                  <a:moveTo>
                    <a:pt x="1" y="0"/>
                  </a:moveTo>
                  <a:lnTo>
                    <a:pt x="1" y="2274"/>
                  </a:lnTo>
                  <a:lnTo>
                    <a:pt x="7835" y="2274"/>
                  </a:lnTo>
                  <a:lnTo>
                    <a:pt x="7835" y="0"/>
                  </a:lnTo>
                  <a:close/>
                  <a:moveTo>
                    <a:pt x="8823" y="0"/>
                  </a:moveTo>
                  <a:lnTo>
                    <a:pt x="8823" y="2274"/>
                  </a:lnTo>
                  <a:lnTo>
                    <a:pt x="16669" y="2274"/>
                  </a:lnTo>
                  <a:lnTo>
                    <a:pt x="16669" y="0"/>
                  </a:lnTo>
                  <a:close/>
                  <a:moveTo>
                    <a:pt x="1" y="3251"/>
                  </a:moveTo>
                  <a:lnTo>
                    <a:pt x="1" y="5537"/>
                  </a:lnTo>
                  <a:lnTo>
                    <a:pt x="3453" y="5537"/>
                  </a:lnTo>
                  <a:lnTo>
                    <a:pt x="3453" y="3251"/>
                  </a:lnTo>
                  <a:close/>
                  <a:moveTo>
                    <a:pt x="4430" y="3251"/>
                  </a:moveTo>
                  <a:lnTo>
                    <a:pt x="4430" y="5537"/>
                  </a:lnTo>
                  <a:lnTo>
                    <a:pt x="12240" y="5537"/>
                  </a:lnTo>
                  <a:lnTo>
                    <a:pt x="12240" y="3251"/>
                  </a:lnTo>
                  <a:close/>
                  <a:moveTo>
                    <a:pt x="13216" y="3251"/>
                  </a:moveTo>
                  <a:lnTo>
                    <a:pt x="13216" y="5537"/>
                  </a:lnTo>
                  <a:lnTo>
                    <a:pt x="16669" y="5537"/>
                  </a:lnTo>
                  <a:lnTo>
                    <a:pt x="16669" y="3251"/>
                  </a:lnTo>
                  <a:close/>
                  <a:moveTo>
                    <a:pt x="1" y="6513"/>
                  </a:moveTo>
                  <a:lnTo>
                    <a:pt x="1" y="8299"/>
                  </a:lnTo>
                  <a:cubicBezTo>
                    <a:pt x="1" y="8561"/>
                    <a:pt x="215" y="8787"/>
                    <a:pt x="489" y="8787"/>
                  </a:cubicBezTo>
                  <a:lnTo>
                    <a:pt x="7835" y="8787"/>
                  </a:lnTo>
                  <a:lnTo>
                    <a:pt x="7835" y="6513"/>
                  </a:lnTo>
                  <a:close/>
                  <a:moveTo>
                    <a:pt x="8823" y="6513"/>
                  </a:moveTo>
                  <a:lnTo>
                    <a:pt x="8823" y="8787"/>
                  </a:lnTo>
                  <a:lnTo>
                    <a:pt x="16169" y="8787"/>
                  </a:lnTo>
                  <a:cubicBezTo>
                    <a:pt x="16443" y="8787"/>
                    <a:pt x="16657" y="8561"/>
                    <a:pt x="16657" y="8299"/>
                  </a:cubicBezTo>
                  <a:lnTo>
                    <a:pt x="16657" y="65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3273600" y="2395375"/>
              <a:ext cx="421225" cy="172050"/>
            </a:xfrm>
            <a:custGeom>
              <a:avLst/>
              <a:gdLst/>
              <a:ahLst/>
              <a:cxnLst/>
              <a:rect l="l" t="t" r="r" b="b"/>
              <a:pathLst>
                <a:path w="16849" h="6882" extrusionOk="0">
                  <a:moveTo>
                    <a:pt x="668" y="0"/>
                  </a:moveTo>
                  <a:cubicBezTo>
                    <a:pt x="215" y="0"/>
                    <a:pt x="13" y="536"/>
                    <a:pt x="322" y="834"/>
                  </a:cubicBezTo>
                  <a:cubicBezTo>
                    <a:pt x="334" y="845"/>
                    <a:pt x="1156" y="1643"/>
                    <a:pt x="1156" y="2500"/>
                  </a:cubicBezTo>
                  <a:cubicBezTo>
                    <a:pt x="1156" y="2774"/>
                    <a:pt x="1049" y="3096"/>
                    <a:pt x="870" y="3405"/>
                  </a:cubicBezTo>
                  <a:cubicBezTo>
                    <a:pt x="251" y="4489"/>
                    <a:pt x="1" y="5727"/>
                    <a:pt x="322" y="6882"/>
                  </a:cubicBezTo>
                  <a:lnTo>
                    <a:pt x="16813" y="6882"/>
                  </a:lnTo>
                  <a:cubicBezTo>
                    <a:pt x="16824" y="6727"/>
                    <a:pt x="16848" y="6560"/>
                    <a:pt x="16848" y="6394"/>
                  </a:cubicBezTo>
                  <a:cubicBezTo>
                    <a:pt x="16848" y="5074"/>
                    <a:pt x="15753" y="3976"/>
                    <a:pt x="14426" y="3976"/>
                  </a:cubicBezTo>
                  <a:cubicBezTo>
                    <a:pt x="14412" y="3976"/>
                    <a:pt x="14398" y="3977"/>
                    <a:pt x="14384" y="3977"/>
                  </a:cubicBezTo>
                  <a:cubicBezTo>
                    <a:pt x="14122" y="3977"/>
                    <a:pt x="13884" y="4203"/>
                    <a:pt x="13884" y="4477"/>
                  </a:cubicBezTo>
                  <a:cubicBezTo>
                    <a:pt x="13884" y="4744"/>
                    <a:pt x="13657" y="4965"/>
                    <a:pt x="13381" y="4965"/>
                  </a:cubicBezTo>
                  <a:cubicBezTo>
                    <a:pt x="13374" y="4965"/>
                    <a:pt x="13367" y="4965"/>
                    <a:pt x="13360" y="4965"/>
                  </a:cubicBezTo>
                  <a:cubicBezTo>
                    <a:pt x="13086" y="4953"/>
                    <a:pt x="12895" y="4727"/>
                    <a:pt x="12895" y="4453"/>
                  </a:cubicBezTo>
                  <a:lnTo>
                    <a:pt x="12895" y="3489"/>
                  </a:lnTo>
                  <a:cubicBezTo>
                    <a:pt x="12895" y="1619"/>
                    <a:pt x="11383" y="12"/>
                    <a:pt x="9478" y="12"/>
                  </a:cubicBezTo>
                  <a:cubicBezTo>
                    <a:pt x="9026" y="12"/>
                    <a:pt x="8823" y="548"/>
                    <a:pt x="9133" y="845"/>
                  </a:cubicBezTo>
                  <a:cubicBezTo>
                    <a:pt x="9145" y="857"/>
                    <a:pt x="9966" y="1655"/>
                    <a:pt x="9966" y="2512"/>
                  </a:cubicBezTo>
                  <a:cubicBezTo>
                    <a:pt x="9966" y="3088"/>
                    <a:pt x="9609" y="3635"/>
                    <a:pt x="9003" y="3635"/>
                  </a:cubicBezTo>
                  <a:cubicBezTo>
                    <a:pt x="8946" y="3635"/>
                    <a:pt x="8886" y="3630"/>
                    <a:pt x="8823" y="3620"/>
                  </a:cubicBezTo>
                  <a:cubicBezTo>
                    <a:pt x="8442" y="3560"/>
                    <a:pt x="8014" y="3286"/>
                    <a:pt x="8014" y="2667"/>
                  </a:cubicBezTo>
                  <a:lnTo>
                    <a:pt x="8014" y="1596"/>
                  </a:lnTo>
                  <a:cubicBezTo>
                    <a:pt x="8014" y="1281"/>
                    <a:pt x="7764" y="1036"/>
                    <a:pt x="7464" y="1036"/>
                  </a:cubicBezTo>
                  <a:cubicBezTo>
                    <a:pt x="7457" y="1036"/>
                    <a:pt x="7449" y="1036"/>
                    <a:pt x="7442" y="1036"/>
                  </a:cubicBezTo>
                  <a:cubicBezTo>
                    <a:pt x="6133" y="1084"/>
                    <a:pt x="5085" y="2167"/>
                    <a:pt x="5085" y="3477"/>
                  </a:cubicBezTo>
                  <a:lnTo>
                    <a:pt x="5085" y="4453"/>
                  </a:lnTo>
                  <a:cubicBezTo>
                    <a:pt x="5085" y="4732"/>
                    <a:pt x="4870" y="4954"/>
                    <a:pt x="4605" y="4954"/>
                  </a:cubicBezTo>
                  <a:cubicBezTo>
                    <a:pt x="4599" y="4954"/>
                    <a:pt x="4592" y="4953"/>
                    <a:pt x="4585" y="4953"/>
                  </a:cubicBezTo>
                  <a:cubicBezTo>
                    <a:pt x="4323" y="4941"/>
                    <a:pt x="4121" y="4715"/>
                    <a:pt x="4121" y="4441"/>
                  </a:cubicBezTo>
                  <a:lnTo>
                    <a:pt x="4121" y="3477"/>
                  </a:lnTo>
                  <a:cubicBezTo>
                    <a:pt x="4121" y="1584"/>
                    <a:pt x="253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42"/>
          <p:cNvGrpSpPr/>
          <p:nvPr/>
        </p:nvGrpSpPr>
        <p:grpSpPr>
          <a:xfrm>
            <a:off x="3574671" y="1579575"/>
            <a:ext cx="417325" cy="389950"/>
            <a:chOff x="4843750" y="1035675"/>
            <a:chExt cx="417325" cy="389950"/>
          </a:xfrm>
        </p:grpSpPr>
        <p:sp>
          <p:nvSpPr>
            <p:cNvPr id="766" name="Google Shape;766;p42"/>
            <p:cNvSpPr/>
            <p:nvPr/>
          </p:nvSpPr>
          <p:spPr>
            <a:xfrm>
              <a:off x="4992575" y="1230350"/>
              <a:ext cx="97650" cy="195275"/>
            </a:xfrm>
            <a:custGeom>
              <a:avLst/>
              <a:gdLst/>
              <a:ahLst/>
              <a:cxnLst/>
              <a:rect l="l" t="t" r="r" b="b"/>
              <a:pathLst>
                <a:path w="3906" h="7811" extrusionOk="0">
                  <a:moveTo>
                    <a:pt x="3418" y="0"/>
                  </a:moveTo>
                  <a:cubicBezTo>
                    <a:pt x="3156" y="0"/>
                    <a:pt x="2929" y="226"/>
                    <a:pt x="2929" y="488"/>
                  </a:cubicBezTo>
                  <a:lnTo>
                    <a:pt x="2929" y="2143"/>
                  </a:lnTo>
                  <a:lnTo>
                    <a:pt x="1251" y="2989"/>
                  </a:lnTo>
                  <a:cubicBezTo>
                    <a:pt x="1084" y="3084"/>
                    <a:pt x="977" y="3239"/>
                    <a:pt x="977" y="3417"/>
                  </a:cubicBezTo>
                  <a:lnTo>
                    <a:pt x="977" y="4965"/>
                  </a:lnTo>
                  <a:cubicBezTo>
                    <a:pt x="417" y="5179"/>
                    <a:pt x="1" y="5715"/>
                    <a:pt x="1" y="6358"/>
                  </a:cubicBezTo>
                  <a:cubicBezTo>
                    <a:pt x="1" y="7156"/>
                    <a:pt x="655" y="7811"/>
                    <a:pt x="1453" y="7811"/>
                  </a:cubicBezTo>
                  <a:cubicBezTo>
                    <a:pt x="2263" y="7811"/>
                    <a:pt x="2918" y="7156"/>
                    <a:pt x="2918" y="6358"/>
                  </a:cubicBezTo>
                  <a:cubicBezTo>
                    <a:pt x="2918" y="5715"/>
                    <a:pt x="2513" y="5179"/>
                    <a:pt x="1929" y="4965"/>
                  </a:cubicBezTo>
                  <a:lnTo>
                    <a:pt x="1929" y="3715"/>
                  </a:lnTo>
                  <a:lnTo>
                    <a:pt x="3608" y="2870"/>
                  </a:lnTo>
                  <a:cubicBezTo>
                    <a:pt x="3775" y="2786"/>
                    <a:pt x="3882" y="2619"/>
                    <a:pt x="3882" y="2441"/>
                  </a:cubicBezTo>
                  <a:lnTo>
                    <a:pt x="3882" y="488"/>
                  </a:lnTo>
                  <a:lnTo>
                    <a:pt x="3906" y="488"/>
                  </a:lnTo>
                  <a:cubicBezTo>
                    <a:pt x="3906" y="226"/>
                    <a:pt x="3680" y="0"/>
                    <a:pt x="3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4843750" y="1035675"/>
              <a:ext cx="417050" cy="219700"/>
            </a:xfrm>
            <a:custGeom>
              <a:avLst/>
              <a:gdLst/>
              <a:ahLst/>
              <a:cxnLst/>
              <a:rect l="l" t="t" r="r" b="b"/>
              <a:pathLst>
                <a:path w="16682" h="8788" extrusionOk="0">
                  <a:moveTo>
                    <a:pt x="3453" y="2917"/>
                  </a:moveTo>
                  <a:cubicBezTo>
                    <a:pt x="4251" y="2917"/>
                    <a:pt x="4906" y="3572"/>
                    <a:pt x="4906" y="4382"/>
                  </a:cubicBezTo>
                  <a:cubicBezTo>
                    <a:pt x="4906" y="5180"/>
                    <a:pt x="4251" y="5835"/>
                    <a:pt x="3453" y="5835"/>
                  </a:cubicBezTo>
                  <a:cubicBezTo>
                    <a:pt x="2644" y="5835"/>
                    <a:pt x="1989" y="5180"/>
                    <a:pt x="1989" y="4382"/>
                  </a:cubicBezTo>
                  <a:cubicBezTo>
                    <a:pt x="1989" y="3572"/>
                    <a:pt x="2644" y="2917"/>
                    <a:pt x="3453" y="2917"/>
                  </a:cubicBezTo>
                  <a:close/>
                  <a:moveTo>
                    <a:pt x="4382" y="0"/>
                  </a:moveTo>
                  <a:cubicBezTo>
                    <a:pt x="1965" y="0"/>
                    <a:pt x="0" y="1965"/>
                    <a:pt x="0" y="4394"/>
                  </a:cubicBezTo>
                  <a:cubicBezTo>
                    <a:pt x="0" y="6823"/>
                    <a:pt x="1965" y="8787"/>
                    <a:pt x="4382" y="8787"/>
                  </a:cubicBezTo>
                  <a:cubicBezTo>
                    <a:pt x="6192" y="8763"/>
                    <a:pt x="7751" y="7716"/>
                    <a:pt x="8430" y="6132"/>
                  </a:cubicBezTo>
                  <a:lnTo>
                    <a:pt x="9002" y="6680"/>
                  </a:lnTo>
                  <a:cubicBezTo>
                    <a:pt x="9097" y="6769"/>
                    <a:pt x="9219" y="6814"/>
                    <a:pt x="9341" y="6814"/>
                  </a:cubicBezTo>
                  <a:cubicBezTo>
                    <a:pt x="9463" y="6814"/>
                    <a:pt x="9585" y="6769"/>
                    <a:pt x="9680" y="6680"/>
                  </a:cubicBezTo>
                  <a:lnTo>
                    <a:pt x="10311" y="6061"/>
                  </a:lnTo>
                  <a:lnTo>
                    <a:pt x="10930" y="6680"/>
                  </a:lnTo>
                  <a:cubicBezTo>
                    <a:pt x="11032" y="6781"/>
                    <a:pt x="11160" y="6832"/>
                    <a:pt x="11285" y="6832"/>
                  </a:cubicBezTo>
                  <a:cubicBezTo>
                    <a:pt x="11410" y="6832"/>
                    <a:pt x="11532" y="6781"/>
                    <a:pt x="11621" y="6680"/>
                  </a:cubicBezTo>
                  <a:lnTo>
                    <a:pt x="12240" y="6061"/>
                  </a:lnTo>
                  <a:lnTo>
                    <a:pt x="12871" y="6680"/>
                  </a:lnTo>
                  <a:cubicBezTo>
                    <a:pt x="12966" y="6781"/>
                    <a:pt x="13091" y="6832"/>
                    <a:pt x="13215" y="6832"/>
                  </a:cubicBezTo>
                  <a:cubicBezTo>
                    <a:pt x="13338" y="6832"/>
                    <a:pt x="13460" y="6781"/>
                    <a:pt x="13550" y="6680"/>
                  </a:cubicBezTo>
                  <a:lnTo>
                    <a:pt x="14181" y="6061"/>
                  </a:lnTo>
                  <a:lnTo>
                    <a:pt x="14800" y="6680"/>
                  </a:lnTo>
                  <a:cubicBezTo>
                    <a:pt x="14899" y="6779"/>
                    <a:pt x="15023" y="6825"/>
                    <a:pt x="15146" y="6825"/>
                  </a:cubicBezTo>
                  <a:cubicBezTo>
                    <a:pt x="15302" y="6825"/>
                    <a:pt x="15456" y="6749"/>
                    <a:pt x="15550" y="6608"/>
                  </a:cubicBezTo>
                  <a:lnTo>
                    <a:pt x="16562" y="5156"/>
                  </a:lnTo>
                  <a:cubicBezTo>
                    <a:pt x="16681" y="4989"/>
                    <a:pt x="16681" y="4763"/>
                    <a:pt x="16562" y="4596"/>
                  </a:cubicBezTo>
                  <a:lnTo>
                    <a:pt x="15550" y="3144"/>
                  </a:lnTo>
                  <a:cubicBezTo>
                    <a:pt x="15455" y="3013"/>
                    <a:pt x="15312" y="2929"/>
                    <a:pt x="15145" y="2929"/>
                  </a:cubicBezTo>
                  <a:lnTo>
                    <a:pt x="8513" y="2929"/>
                  </a:lnTo>
                  <a:cubicBezTo>
                    <a:pt x="7894" y="1191"/>
                    <a:pt x="6251" y="0"/>
                    <a:pt x="4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4917575" y="1132400"/>
              <a:ext cx="24725" cy="24450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1"/>
                  </a:moveTo>
                  <a:cubicBezTo>
                    <a:pt x="226" y="1"/>
                    <a:pt x="0" y="215"/>
                    <a:pt x="0" y="489"/>
                  </a:cubicBezTo>
                  <a:cubicBezTo>
                    <a:pt x="0" y="763"/>
                    <a:pt x="226" y="977"/>
                    <a:pt x="500" y="977"/>
                  </a:cubicBezTo>
                  <a:cubicBezTo>
                    <a:pt x="762" y="977"/>
                    <a:pt x="988" y="763"/>
                    <a:pt x="988" y="489"/>
                  </a:cubicBezTo>
                  <a:cubicBezTo>
                    <a:pt x="988" y="215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5089900" y="1230350"/>
              <a:ext cx="73850" cy="195275"/>
            </a:xfrm>
            <a:custGeom>
              <a:avLst/>
              <a:gdLst/>
              <a:ahLst/>
              <a:cxnLst/>
              <a:rect l="l" t="t" r="r" b="b"/>
              <a:pathLst>
                <a:path w="2954" h="7811" extrusionOk="0">
                  <a:moveTo>
                    <a:pt x="1477" y="0"/>
                  </a:moveTo>
                  <a:cubicBezTo>
                    <a:pt x="1203" y="0"/>
                    <a:pt x="989" y="226"/>
                    <a:pt x="989" y="488"/>
                  </a:cubicBezTo>
                  <a:lnTo>
                    <a:pt x="989" y="4965"/>
                  </a:lnTo>
                  <a:cubicBezTo>
                    <a:pt x="418" y="5179"/>
                    <a:pt x="1" y="5715"/>
                    <a:pt x="1" y="6358"/>
                  </a:cubicBezTo>
                  <a:cubicBezTo>
                    <a:pt x="1" y="7156"/>
                    <a:pt x="656" y="7811"/>
                    <a:pt x="1465" y="7811"/>
                  </a:cubicBezTo>
                  <a:cubicBezTo>
                    <a:pt x="2263" y="7811"/>
                    <a:pt x="2918" y="7156"/>
                    <a:pt x="2918" y="6358"/>
                  </a:cubicBezTo>
                  <a:cubicBezTo>
                    <a:pt x="2954" y="5715"/>
                    <a:pt x="2537" y="5167"/>
                    <a:pt x="1965" y="4965"/>
                  </a:cubicBezTo>
                  <a:lnTo>
                    <a:pt x="1965" y="488"/>
                  </a:lnTo>
                  <a:cubicBezTo>
                    <a:pt x="1965" y="226"/>
                    <a:pt x="1739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5163125" y="1230350"/>
              <a:ext cx="97950" cy="195275"/>
            </a:xfrm>
            <a:custGeom>
              <a:avLst/>
              <a:gdLst/>
              <a:ahLst/>
              <a:cxnLst/>
              <a:rect l="l" t="t" r="r" b="b"/>
              <a:pathLst>
                <a:path w="3918" h="7811" extrusionOk="0">
                  <a:moveTo>
                    <a:pt x="501" y="0"/>
                  </a:moveTo>
                  <a:cubicBezTo>
                    <a:pt x="227" y="0"/>
                    <a:pt x="1" y="226"/>
                    <a:pt x="1" y="488"/>
                  </a:cubicBezTo>
                  <a:lnTo>
                    <a:pt x="1" y="2441"/>
                  </a:lnTo>
                  <a:cubicBezTo>
                    <a:pt x="1" y="2619"/>
                    <a:pt x="108" y="2798"/>
                    <a:pt x="275" y="2870"/>
                  </a:cubicBezTo>
                  <a:lnTo>
                    <a:pt x="1953" y="3715"/>
                  </a:lnTo>
                  <a:lnTo>
                    <a:pt x="1953" y="4965"/>
                  </a:lnTo>
                  <a:cubicBezTo>
                    <a:pt x="1394" y="5179"/>
                    <a:pt x="977" y="5715"/>
                    <a:pt x="977" y="6358"/>
                  </a:cubicBezTo>
                  <a:cubicBezTo>
                    <a:pt x="977" y="7156"/>
                    <a:pt x="1632" y="7811"/>
                    <a:pt x="2430" y="7811"/>
                  </a:cubicBezTo>
                  <a:cubicBezTo>
                    <a:pt x="3239" y="7811"/>
                    <a:pt x="3894" y="7156"/>
                    <a:pt x="3894" y="6358"/>
                  </a:cubicBezTo>
                  <a:cubicBezTo>
                    <a:pt x="3918" y="5715"/>
                    <a:pt x="3513" y="5167"/>
                    <a:pt x="2942" y="4965"/>
                  </a:cubicBezTo>
                  <a:lnTo>
                    <a:pt x="2942" y="3417"/>
                  </a:lnTo>
                  <a:cubicBezTo>
                    <a:pt x="2942" y="3239"/>
                    <a:pt x="2835" y="3060"/>
                    <a:pt x="2668" y="2989"/>
                  </a:cubicBezTo>
                  <a:lnTo>
                    <a:pt x="989" y="2143"/>
                  </a:lnTo>
                  <a:lnTo>
                    <a:pt x="989" y="488"/>
                  </a:lnTo>
                  <a:cubicBezTo>
                    <a:pt x="989" y="226"/>
                    <a:pt x="763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7" name="Google Shape;827;p42"/>
          <p:cNvCxnSpPr>
            <a:cxnSpLocks/>
            <a:endCxn id="753" idx="1"/>
          </p:cNvCxnSpPr>
          <p:nvPr/>
        </p:nvCxnSpPr>
        <p:spPr>
          <a:xfrm flipV="1">
            <a:off x="1379764" y="1774538"/>
            <a:ext cx="2018379" cy="10772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828" name="Google Shape;828;p42"/>
          <p:cNvCxnSpPr>
            <a:cxnSpLocks/>
            <a:endCxn id="755" idx="1"/>
          </p:cNvCxnSpPr>
          <p:nvPr/>
        </p:nvCxnSpPr>
        <p:spPr>
          <a:xfrm rot="16200000" flipH="1">
            <a:off x="2122446" y="2646166"/>
            <a:ext cx="1538000" cy="101339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829" name="Google Shape;829;p42"/>
          <p:cNvCxnSpPr>
            <a:cxnSpLocks/>
            <a:endCxn id="754" idx="1"/>
          </p:cNvCxnSpPr>
          <p:nvPr/>
        </p:nvCxnSpPr>
        <p:spPr>
          <a:xfrm>
            <a:off x="1943100" y="2851763"/>
            <a:ext cx="145504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831" name="Google Shape;831;p42"/>
          <p:cNvSpPr/>
          <p:nvPr/>
        </p:nvSpPr>
        <p:spPr>
          <a:xfrm>
            <a:off x="2384750" y="126723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7457125" y="105491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1340;p55">
            <a:extLst>
              <a:ext uri="{FF2B5EF4-FFF2-40B4-BE49-F238E27FC236}">
                <a16:creationId xmlns:a16="http://schemas.microsoft.com/office/drawing/2014/main" id="{3CB3F584-A087-2C31-FE43-4C087D570EB7}"/>
              </a:ext>
            </a:extLst>
          </p:cNvPr>
          <p:cNvGrpSpPr/>
          <p:nvPr/>
        </p:nvGrpSpPr>
        <p:grpSpPr>
          <a:xfrm>
            <a:off x="177895" y="1424246"/>
            <a:ext cx="2287425" cy="2543074"/>
            <a:chOff x="5204250" y="2997850"/>
            <a:chExt cx="1061075" cy="1032200"/>
          </a:xfrm>
        </p:grpSpPr>
        <p:sp>
          <p:nvSpPr>
            <p:cNvPr id="5" name="Google Shape;1341;p55">
              <a:extLst>
                <a:ext uri="{FF2B5EF4-FFF2-40B4-BE49-F238E27FC236}">
                  <a16:creationId xmlns:a16="http://schemas.microsoft.com/office/drawing/2014/main" id="{D289A2A5-2150-F7BF-8431-00DC0A145795}"/>
                </a:ext>
              </a:extLst>
            </p:cNvPr>
            <p:cNvSpPr/>
            <p:nvPr/>
          </p:nvSpPr>
          <p:spPr>
            <a:xfrm>
              <a:off x="5547150" y="3952750"/>
              <a:ext cx="126650" cy="77300"/>
            </a:xfrm>
            <a:custGeom>
              <a:avLst/>
              <a:gdLst/>
              <a:ahLst/>
              <a:cxnLst/>
              <a:rect l="l" t="t" r="r" b="b"/>
              <a:pathLst>
                <a:path w="5066" h="3092" extrusionOk="0">
                  <a:moveTo>
                    <a:pt x="4326" y="0"/>
                  </a:moveTo>
                  <a:lnTo>
                    <a:pt x="2588" y="333"/>
                  </a:lnTo>
                  <a:cubicBezTo>
                    <a:pt x="2588" y="333"/>
                    <a:pt x="2884" y="851"/>
                    <a:pt x="2367" y="1183"/>
                  </a:cubicBezTo>
                  <a:cubicBezTo>
                    <a:pt x="1849" y="1516"/>
                    <a:pt x="1738" y="1405"/>
                    <a:pt x="888" y="1849"/>
                  </a:cubicBezTo>
                  <a:cubicBezTo>
                    <a:pt x="111" y="2219"/>
                    <a:pt x="0" y="2773"/>
                    <a:pt x="444" y="3032"/>
                  </a:cubicBezTo>
                  <a:cubicBezTo>
                    <a:pt x="501" y="3073"/>
                    <a:pt x="624" y="3091"/>
                    <a:pt x="795" y="3091"/>
                  </a:cubicBezTo>
                  <a:cubicBezTo>
                    <a:pt x="1851" y="3091"/>
                    <a:pt x="4727" y="2394"/>
                    <a:pt x="4917" y="2108"/>
                  </a:cubicBezTo>
                  <a:cubicBezTo>
                    <a:pt x="5065" y="1997"/>
                    <a:pt x="4954" y="1479"/>
                    <a:pt x="4807" y="999"/>
                  </a:cubicBezTo>
                  <a:cubicBezTo>
                    <a:pt x="4696" y="555"/>
                    <a:pt x="4326" y="0"/>
                    <a:pt x="4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42;p55">
              <a:extLst>
                <a:ext uri="{FF2B5EF4-FFF2-40B4-BE49-F238E27FC236}">
                  <a16:creationId xmlns:a16="http://schemas.microsoft.com/office/drawing/2014/main" id="{E5E623CA-AED4-689F-7D11-A252D0E8A929}"/>
                </a:ext>
              </a:extLst>
            </p:cNvPr>
            <p:cNvSpPr/>
            <p:nvPr/>
          </p:nvSpPr>
          <p:spPr>
            <a:xfrm>
              <a:off x="5597050" y="3514650"/>
              <a:ext cx="174725" cy="456600"/>
            </a:xfrm>
            <a:custGeom>
              <a:avLst/>
              <a:gdLst/>
              <a:ahLst/>
              <a:cxnLst/>
              <a:rect l="l" t="t" r="r" b="b"/>
              <a:pathLst>
                <a:path w="6989" h="18264" extrusionOk="0">
                  <a:moveTo>
                    <a:pt x="1886" y="0"/>
                  </a:moveTo>
                  <a:cubicBezTo>
                    <a:pt x="1886" y="0"/>
                    <a:pt x="186" y="9058"/>
                    <a:pt x="112" y="9613"/>
                  </a:cubicBezTo>
                  <a:cubicBezTo>
                    <a:pt x="1" y="10167"/>
                    <a:pt x="518" y="18264"/>
                    <a:pt x="518" y="18264"/>
                  </a:cubicBezTo>
                  <a:lnTo>
                    <a:pt x="2921" y="18264"/>
                  </a:lnTo>
                  <a:cubicBezTo>
                    <a:pt x="2921" y="18264"/>
                    <a:pt x="2404" y="11313"/>
                    <a:pt x="2774" y="10167"/>
                  </a:cubicBezTo>
                  <a:cubicBezTo>
                    <a:pt x="3143" y="9021"/>
                    <a:pt x="6988" y="0"/>
                    <a:pt x="69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43;p55">
              <a:extLst>
                <a:ext uri="{FF2B5EF4-FFF2-40B4-BE49-F238E27FC236}">
                  <a16:creationId xmlns:a16="http://schemas.microsoft.com/office/drawing/2014/main" id="{00FDA45A-2E88-41B8-F8D1-D536D9C78210}"/>
                </a:ext>
              </a:extLst>
            </p:cNvPr>
            <p:cNvSpPr/>
            <p:nvPr/>
          </p:nvSpPr>
          <p:spPr>
            <a:xfrm>
              <a:off x="5790225" y="3952750"/>
              <a:ext cx="125725" cy="77300"/>
            </a:xfrm>
            <a:custGeom>
              <a:avLst/>
              <a:gdLst/>
              <a:ahLst/>
              <a:cxnLst/>
              <a:rect l="l" t="t" r="r" b="b"/>
              <a:pathLst>
                <a:path w="5029" h="3092" extrusionOk="0">
                  <a:moveTo>
                    <a:pt x="740" y="0"/>
                  </a:moveTo>
                  <a:cubicBezTo>
                    <a:pt x="740" y="0"/>
                    <a:pt x="370" y="555"/>
                    <a:pt x="223" y="999"/>
                  </a:cubicBezTo>
                  <a:cubicBezTo>
                    <a:pt x="75" y="1479"/>
                    <a:pt x="1" y="1997"/>
                    <a:pt x="149" y="2108"/>
                  </a:cubicBezTo>
                  <a:cubicBezTo>
                    <a:pt x="339" y="2394"/>
                    <a:pt x="3215" y="3091"/>
                    <a:pt x="4271" y="3091"/>
                  </a:cubicBezTo>
                  <a:cubicBezTo>
                    <a:pt x="4442" y="3091"/>
                    <a:pt x="4565" y="3073"/>
                    <a:pt x="4622" y="3032"/>
                  </a:cubicBezTo>
                  <a:cubicBezTo>
                    <a:pt x="5029" y="2773"/>
                    <a:pt x="4955" y="2219"/>
                    <a:pt x="4141" y="1849"/>
                  </a:cubicBezTo>
                  <a:cubicBezTo>
                    <a:pt x="3328" y="1405"/>
                    <a:pt x="3180" y="1516"/>
                    <a:pt x="2663" y="1183"/>
                  </a:cubicBezTo>
                  <a:cubicBezTo>
                    <a:pt x="2182" y="851"/>
                    <a:pt x="2441" y="333"/>
                    <a:pt x="2441" y="333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44;p55">
              <a:extLst>
                <a:ext uri="{FF2B5EF4-FFF2-40B4-BE49-F238E27FC236}">
                  <a16:creationId xmlns:a16="http://schemas.microsoft.com/office/drawing/2014/main" id="{9925E68F-D36F-E8FE-9D4B-FF022342954F}"/>
                </a:ext>
              </a:extLst>
            </p:cNvPr>
            <p:cNvSpPr/>
            <p:nvPr/>
          </p:nvSpPr>
          <p:spPr>
            <a:xfrm>
              <a:off x="5690400" y="3514650"/>
              <a:ext cx="174725" cy="456600"/>
            </a:xfrm>
            <a:custGeom>
              <a:avLst/>
              <a:gdLst/>
              <a:ahLst/>
              <a:cxnLst/>
              <a:rect l="l" t="t" r="r" b="b"/>
              <a:pathLst>
                <a:path w="6989" h="18264" extrusionOk="0">
                  <a:moveTo>
                    <a:pt x="1" y="0"/>
                  </a:moveTo>
                  <a:cubicBezTo>
                    <a:pt x="1" y="0"/>
                    <a:pt x="3846" y="9021"/>
                    <a:pt x="4216" y="10167"/>
                  </a:cubicBezTo>
                  <a:cubicBezTo>
                    <a:pt x="4585" y="11313"/>
                    <a:pt x="4068" y="18264"/>
                    <a:pt x="4068" y="18264"/>
                  </a:cubicBezTo>
                  <a:lnTo>
                    <a:pt x="6471" y="18264"/>
                  </a:lnTo>
                  <a:cubicBezTo>
                    <a:pt x="6471" y="18264"/>
                    <a:pt x="6988" y="10167"/>
                    <a:pt x="6914" y="9613"/>
                  </a:cubicBezTo>
                  <a:cubicBezTo>
                    <a:pt x="6803" y="9058"/>
                    <a:pt x="5103" y="0"/>
                    <a:pt x="51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45;p55">
              <a:extLst>
                <a:ext uri="{FF2B5EF4-FFF2-40B4-BE49-F238E27FC236}">
                  <a16:creationId xmlns:a16="http://schemas.microsoft.com/office/drawing/2014/main" id="{DA924A17-B8BA-FE49-5D52-18895C20CA21}"/>
                </a:ext>
              </a:extLst>
            </p:cNvPr>
            <p:cNvSpPr/>
            <p:nvPr/>
          </p:nvSpPr>
          <p:spPr>
            <a:xfrm>
              <a:off x="5652525" y="3058050"/>
              <a:ext cx="158975" cy="143300"/>
            </a:xfrm>
            <a:custGeom>
              <a:avLst/>
              <a:gdLst/>
              <a:ahLst/>
              <a:cxnLst/>
              <a:rect l="l" t="t" r="r" b="b"/>
              <a:pathLst>
                <a:path w="6359" h="5732" extrusionOk="0">
                  <a:moveTo>
                    <a:pt x="3180" y="1"/>
                  </a:moveTo>
                  <a:cubicBezTo>
                    <a:pt x="1442" y="1"/>
                    <a:pt x="0" y="1295"/>
                    <a:pt x="0" y="2884"/>
                  </a:cubicBezTo>
                  <a:cubicBezTo>
                    <a:pt x="0" y="4474"/>
                    <a:pt x="1442" y="5731"/>
                    <a:pt x="3180" y="5731"/>
                  </a:cubicBezTo>
                  <a:cubicBezTo>
                    <a:pt x="4954" y="5731"/>
                    <a:pt x="6359" y="4474"/>
                    <a:pt x="6359" y="2884"/>
                  </a:cubicBezTo>
                  <a:cubicBezTo>
                    <a:pt x="6359" y="1295"/>
                    <a:pt x="4954" y="1"/>
                    <a:pt x="31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6;p55">
              <a:extLst>
                <a:ext uri="{FF2B5EF4-FFF2-40B4-BE49-F238E27FC236}">
                  <a16:creationId xmlns:a16="http://schemas.microsoft.com/office/drawing/2014/main" id="{AB8E9AB3-3A5F-78D1-3529-4C9057537541}"/>
                </a:ext>
              </a:extLst>
            </p:cNvPr>
            <p:cNvSpPr/>
            <p:nvPr/>
          </p:nvSpPr>
          <p:spPr>
            <a:xfrm>
              <a:off x="5674700" y="3089475"/>
              <a:ext cx="128500" cy="147900"/>
            </a:xfrm>
            <a:custGeom>
              <a:avLst/>
              <a:gdLst/>
              <a:ahLst/>
              <a:cxnLst/>
              <a:rect l="l" t="t" r="r" b="b"/>
              <a:pathLst>
                <a:path w="5140" h="5916" extrusionOk="0">
                  <a:moveTo>
                    <a:pt x="1368" y="1"/>
                  </a:moveTo>
                  <a:cubicBezTo>
                    <a:pt x="1368" y="1"/>
                    <a:pt x="1109" y="2589"/>
                    <a:pt x="592" y="2884"/>
                  </a:cubicBezTo>
                  <a:cubicBezTo>
                    <a:pt x="592" y="2884"/>
                    <a:pt x="0" y="5916"/>
                    <a:pt x="2293" y="5916"/>
                  </a:cubicBezTo>
                  <a:cubicBezTo>
                    <a:pt x="5139" y="5916"/>
                    <a:pt x="4030" y="2884"/>
                    <a:pt x="4030" y="2884"/>
                  </a:cubicBezTo>
                  <a:cubicBezTo>
                    <a:pt x="3513" y="2589"/>
                    <a:pt x="3217" y="1"/>
                    <a:pt x="32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7;p55">
              <a:extLst>
                <a:ext uri="{FF2B5EF4-FFF2-40B4-BE49-F238E27FC236}">
                  <a16:creationId xmlns:a16="http://schemas.microsoft.com/office/drawing/2014/main" id="{6848B83A-D064-9C47-7C00-DA6307C37EBC}"/>
                </a:ext>
              </a:extLst>
            </p:cNvPr>
            <p:cNvSpPr/>
            <p:nvPr/>
          </p:nvSpPr>
          <p:spPr>
            <a:xfrm>
              <a:off x="5592425" y="3162500"/>
              <a:ext cx="277325" cy="305950"/>
            </a:xfrm>
            <a:custGeom>
              <a:avLst/>
              <a:gdLst/>
              <a:ahLst/>
              <a:cxnLst/>
              <a:rect l="l" t="t" r="r" b="b"/>
              <a:pathLst>
                <a:path w="11093" h="12238" extrusionOk="0">
                  <a:moveTo>
                    <a:pt x="3846" y="0"/>
                  </a:moveTo>
                  <a:cubicBezTo>
                    <a:pt x="3846" y="0"/>
                    <a:pt x="1258" y="703"/>
                    <a:pt x="1" y="1553"/>
                  </a:cubicBezTo>
                  <a:cubicBezTo>
                    <a:pt x="1" y="1553"/>
                    <a:pt x="556" y="3808"/>
                    <a:pt x="556" y="6322"/>
                  </a:cubicBezTo>
                  <a:lnTo>
                    <a:pt x="2034" y="12053"/>
                  </a:lnTo>
                  <a:lnTo>
                    <a:pt x="5547" y="12238"/>
                  </a:lnTo>
                  <a:lnTo>
                    <a:pt x="9059" y="12053"/>
                  </a:lnTo>
                  <a:lnTo>
                    <a:pt x="10538" y="6322"/>
                  </a:lnTo>
                  <a:cubicBezTo>
                    <a:pt x="10575" y="3845"/>
                    <a:pt x="11092" y="1553"/>
                    <a:pt x="11092" y="1553"/>
                  </a:cubicBezTo>
                  <a:cubicBezTo>
                    <a:pt x="9835" y="703"/>
                    <a:pt x="7247" y="0"/>
                    <a:pt x="7247" y="0"/>
                  </a:cubicBezTo>
                  <a:cubicBezTo>
                    <a:pt x="6748" y="370"/>
                    <a:pt x="6147" y="555"/>
                    <a:pt x="5547" y="555"/>
                  </a:cubicBezTo>
                  <a:cubicBezTo>
                    <a:pt x="4946" y="555"/>
                    <a:pt x="4345" y="370"/>
                    <a:pt x="3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48;p55">
              <a:extLst>
                <a:ext uri="{FF2B5EF4-FFF2-40B4-BE49-F238E27FC236}">
                  <a16:creationId xmlns:a16="http://schemas.microsoft.com/office/drawing/2014/main" id="{3A40F106-D56C-0C9A-A163-95986E9348B5}"/>
                </a:ext>
              </a:extLst>
            </p:cNvPr>
            <p:cNvSpPr/>
            <p:nvPr/>
          </p:nvSpPr>
          <p:spPr>
            <a:xfrm>
              <a:off x="5597975" y="3230900"/>
              <a:ext cx="266225" cy="236625"/>
            </a:xfrm>
            <a:custGeom>
              <a:avLst/>
              <a:gdLst/>
              <a:ahLst/>
              <a:cxnLst/>
              <a:rect l="l" t="t" r="r" b="b"/>
              <a:pathLst>
                <a:path w="10649" h="9465" extrusionOk="0">
                  <a:moveTo>
                    <a:pt x="1" y="0"/>
                  </a:moveTo>
                  <a:lnTo>
                    <a:pt x="1" y="0"/>
                  </a:lnTo>
                  <a:cubicBezTo>
                    <a:pt x="149" y="850"/>
                    <a:pt x="334" y="2218"/>
                    <a:pt x="334" y="3586"/>
                  </a:cubicBezTo>
                  <a:lnTo>
                    <a:pt x="1812" y="9280"/>
                  </a:lnTo>
                  <a:lnTo>
                    <a:pt x="5325" y="9465"/>
                  </a:lnTo>
                  <a:lnTo>
                    <a:pt x="8837" y="9280"/>
                  </a:lnTo>
                  <a:lnTo>
                    <a:pt x="10316" y="3586"/>
                  </a:lnTo>
                  <a:cubicBezTo>
                    <a:pt x="10316" y="2218"/>
                    <a:pt x="10500" y="924"/>
                    <a:pt x="10648" y="37"/>
                  </a:cubicBezTo>
                  <a:lnTo>
                    <a:pt x="10648" y="37"/>
                  </a:lnTo>
                  <a:cubicBezTo>
                    <a:pt x="10463" y="111"/>
                    <a:pt x="10242" y="222"/>
                    <a:pt x="10057" y="296"/>
                  </a:cubicBezTo>
                  <a:cubicBezTo>
                    <a:pt x="8430" y="1146"/>
                    <a:pt x="7654" y="3143"/>
                    <a:pt x="6101" y="4104"/>
                  </a:cubicBezTo>
                  <a:cubicBezTo>
                    <a:pt x="5802" y="4291"/>
                    <a:pt x="5521" y="4372"/>
                    <a:pt x="5255" y="4372"/>
                  </a:cubicBezTo>
                  <a:cubicBezTo>
                    <a:pt x="4105" y="4372"/>
                    <a:pt x="3249" y="2867"/>
                    <a:pt x="2589" y="1997"/>
                  </a:cubicBezTo>
                  <a:cubicBezTo>
                    <a:pt x="1923" y="1072"/>
                    <a:pt x="1073" y="407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49;p55">
              <a:extLst>
                <a:ext uri="{FF2B5EF4-FFF2-40B4-BE49-F238E27FC236}">
                  <a16:creationId xmlns:a16="http://schemas.microsoft.com/office/drawing/2014/main" id="{7567FC92-059E-8237-BC29-2039B0877112}"/>
                </a:ext>
              </a:extLst>
            </p:cNvPr>
            <p:cNvSpPr/>
            <p:nvPr/>
          </p:nvSpPr>
          <p:spPr>
            <a:xfrm>
              <a:off x="5601675" y="3261400"/>
              <a:ext cx="79525" cy="192275"/>
            </a:xfrm>
            <a:custGeom>
              <a:avLst/>
              <a:gdLst/>
              <a:ahLst/>
              <a:cxnLst/>
              <a:rect l="l" t="t" r="r" b="b"/>
              <a:pathLst>
                <a:path w="3181" h="7691" extrusionOk="0">
                  <a:moveTo>
                    <a:pt x="888" y="0"/>
                  </a:moveTo>
                  <a:cubicBezTo>
                    <a:pt x="888" y="333"/>
                    <a:pt x="851" y="666"/>
                    <a:pt x="740" y="1035"/>
                  </a:cubicBezTo>
                  <a:cubicBezTo>
                    <a:pt x="481" y="2255"/>
                    <a:pt x="1" y="3549"/>
                    <a:pt x="481" y="4806"/>
                  </a:cubicBezTo>
                  <a:cubicBezTo>
                    <a:pt x="851" y="5805"/>
                    <a:pt x="1406" y="6766"/>
                    <a:pt x="1886" y="7690"/>
                  </a:cubicBezTo>
                  <a:cubicBezTo>
                    <a:pt x="2071" y="7690"/>
                    <a:pt x="2256" y="7690"/>
                    <a:pt x="2404" y="7616"/>
                  </a:cubicBezTo>
                  <a:lnTo>
                    <a:pt x="3143" y="7505"/>
                  </a:lnTo>
                  <a:cubicBezTo>
                    <a:pt x="3180" y="7505"/>
                    <a:pt x="1960" y="2921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50;p55">
              <a:extLst>
                <a:ext uri="{FF2B5EF4-FFF2-40B4-BE49-F238E27FC236}">
                  <a16:creationId xmlns:a16="http://schemas.microsoft.com/office/drawing/2014/main" id="{490C5EF4-8A0D-5748-D9C8-E4DCF8C7532E}"/>
                </a:ext>
              </a:extLst>
            </p:cNvPr>
            <p:cNvSpPr/>
            <p:nvPr/>
          </p:nvSpPr>
          <p:spPr>
            <a:xfrm>
              <a:off x="5780975" y="3268775"/>
              <a:ext cx="54575" cy="183875"/>
            </a:xfrm>
            <a:custGeom>
              <a:avLst/>
              <a:gdLst/>
              <a:ahLst/>
              <a:cxnLst/>
              <a:rect l="l" t="t" r="r" b="b"/>
              <a:pathLst>
                <a:path w="2183" h="7355" extrusionOk="0">
                  <a:moveTo>
                    <a:pt x="2182" y="1"/>
                  </a:moveTo>
                  <a:lnTo>
                    <a:pt x="2182" y="1"/>
                  </a:lnTo>
                  <a:cubicBezTo>
                    <a:pt x="1147" y="2922"/>
                    <a:pt x="1" y="7173"/>
                    <a:pt x="1" y="7173"/>
                  </a:cubicBezTo>
                  <a:lnTo>
                    <a:pt x="740" y="7284"/>
                  </a:lnTo>
                  <a:cubicBezTo>
                    <a:pt x="891" y="7334"/>
                    <a:pt x="1048" y="7354"/>
                    <a:pt x="1210" y="7354"/>
                  </a:cubicBezTo>
                  <a:cubicBezTo>
                    <a:pt x="1407" y="7354"/>
                    <a:pt x="1610" y="7325"/>
                    <a:pt x="1813" y="7284"/>
                  </a:cubicBezTo>
                  <a:cubicBezTo>
                    <a:pt x="2034" y="6693"/>
                    <a:pt x="2182" y="6101"/>
                    <a:pt x="2182" y="5436"/>
                  </a:cubicBezTo>
                  <a:cubicBezTo>
                    <a:pt x="2108" y="4142"/>
                    <a:pt x="2108" y="2922"/>
                    <a:pt x="2108" y="1628"/>
                  </a:cubicBezTo>
                  <a:cubicBezTo>
                    <a:pt x="2108" y="1073"/>
                    <a:pt x="2108" y="556"/>
                    <a:pt x="21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1;p55">
              <a:extLst>
                <a:ext uri="{FF2B5EF4-FFF2-40B4-BE49-F238E27FC236}">
                  <a16:creationId xmlns:a16="http://schemas.microsoft.com/office/drawing/2014/main" id="{28C5EC04-28F9-1E02-A70D-8A2774A2D3EA}"/>
                </a:ext>
              </a:extLst>
            </p:cNvPr>
            <p:cNvSpPr/>
            <p:nvPr/>
          </p:nvSpPr>
          <p:spPr>
            <a:xfrm>
              <a:off x="5665450" y="3032275"/>
              <a:ext cx="134050" cy="145950"/>
            </a:xfrm>
            <a:custGeom>
              <a:avLst/>
              <a:gdLst/>
              <a:ahLst/>
              <a:cxnLst/>
              <a:rect l="l" t="t" r="r" b="b"/>
              <a:pathLst>
                <a:path w="5362" h="5838" extrusionOk="0">
                  <a:moveTo>
                    <a:pt x="1890" y="1"/>
                  </a:moveTo>
                  <a:cubicBezTo>
                    <a:pt x="1495" y="1"/>
                    <a:pt x="1049" y="98"/>
                    <a:pt x="814" y="477"/>
                  </a:cubicBezTo>
                  <a:cubicBezTo>
                    <a:pt x="407" y="1217"/>
                    <a:pt x="814" y="2954"/>
                    <a:pt x="814" y="2954"/>
                  </a:cubicBezTo>
                  <a:cubicBezTo>
                    <a:pt x="814" y="2954"/>
                    <a:pt x="651" y="2689"/>
                    <a:pt x="461" y="2689"/>
                  </a:cubicBezTo>
                  <a:cubicBezTo>
                    <a:pt x="395" y="2689"/>
                    <a:pt x="326" y="2721"/>
                    <a:pt x="259" y="2806"/>
                  </a:cubicBezTo>
                  <a:cubicBezTo>
                    <a:pt x="1" y="3139"/>
                    <a:pt x="703" y="3878"/>
                    <a:pt x="888" y="3952"/>
                  </a:cubicBezTo>
                  <a:cubicBezTo>
                    <a:pt x="888" y="3952"/>
                    <a:pt x="1886" y="5838"/>
                    <a:pt x="2663" y="5838"/>
                  </a:cubicBezTo>
                  <a:cubicBezTo>
                    <a:pt x="3513" y="5838"/>
                    <a:pt x="4474" y="3952"/>
                    <a:pt x="4474" y="3952"/>
                  </a:cubicBezTo>
                  <a:cubicBezTo>
                    <a:pt x="4659" y="3878"/>
                    <a:pt x="5361" y="3139"/>
                    <a:pt x="5066" y="2806"/>
                  </a:cubicBezTo>
                  <a:cubicBezTo>
                    <a:pt x="4999" y="2721"/>
                    <a:pt x="4930" y="2689"/>
                    <a:pt x="4864" y="2689"/>
                  </a:cubicBezTo>
                  <a:cubicBezTo>
                    <a:pt x="4674" y="2689"/>
                    <a:pt x="4511" y="2954"/>
                    <a:pt x="4511" y="2954"/>
                  </a:cubicBezTo>
                  <a:cubicBezTo>
                    <a:pt x="4511" y="2954"/>
                    <a:pt x="4955" y="1217"/>
                    <a:pt x="4511" y="477"/>
                  </a:cubicBezTo>
                  <a:cubicBezTo>
                    <a:pt x="4308" y="107"/>
                    <a:pt x="3846" y="15"/>
                    <a:pt x="3434" y="15"/>
                  </a:cubicBezTo>
                  <a:cubicBezTo>
                    <a:pt x="3023" y="15"/>
                    <a:pt x="2663" y="107"/>
                    <a:pt x="2663" y="107"/>
                  </a:cubicBezTo>
                  <a:cubicBezTo>
                    <a:pt x="2663" y="107"/>
                    <a:pt x="2304" y="1"/>
                    <a:pt x="1890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52;p55">
              <a:extLst>
                <a:ext uri="{FF2B5EF4-FFF2-40B4-BE49-F238E27FC236}">
                  <a16:creationId xmlns:a16="http://schemas.microsoft.com/office/drawing/2014/main" id="{81E79287-9BB5-87AE-7CBC-7EC144AF980F}"/>
                </a:ext>
              </a:extLst>
            </p:cNvPr>
            <p:cNvSpPr/>
            <p:nvPr/>
          </p:nvSpPr>
          <p:spPr>
            <a:xfrm>
              <a:off x="5665450" y="3029400"/>
              <a:ext cx="59175" cy="85975"/>
            </a:xfrm>
            <a:custGeom>
              <a:avLst/>
              <a:gdLst/>
              <a:ahLst/>
              <a:cxnLst/>
              <a:rect l="l" t="t" r="r" b="b"/>
              <a:pathLst>
                <a:path w="2367" h="3439" extrusionOk="0">
                  <a:moveTo>
                    <a:pt x="1147" y="1"/>
                  </a:moveTo>
                  <a:cubicBezTo>
                    <a:pt x="1" y="111"/>
                    <a:pt x="222" y="2921"/>
                    <a:pt x="222" y="2921"/>
                  </a:cubicBezTo>
                  <a:cubicBezTo>
                    <a:pt x="241" y="2829"/>
                    <a:pt x="333" y="2773"/>
                    <a:pt x="444" y="2773"/>
                  </a:cubicBezTo>
                  <a:cubicBezTo>
                    <a:pt x="555" y="2773"/>
                    <a:pt x="685" y="2829"/>
                    <a:pt x="777" y="2958"/>
                  </a:cubicBezTo>
                  <a:cubicBezTo>
                    <a:pt x="851" y="3106"/>
                    <a:pt x="999" y="3291"/>
                    <a:pt x="1147" y="3365"/>
                  </a:cubicBezTo>
                  <a:cubicBezTo>
                    <a:pt x="1184" y="3439"/>
                    <a:pt x="1221" y="3439"/>
                    <a:pt x="1295" y="3439"/>
                  </a:cubicBezTo>
                  <a:cubicBezTo>
                    <a:pt x="1332" y="3439"/>
                    <a:pt x="1258" y="2625"/>
                    <a:pt x="1184" y="2515"/>
                  </a:cubicBezTo>
                  <a:cubicBezTo>
                    <a:pt x="1147" y="2256"/>
                    <a:pt x="1110" y="1960"/>
                    <a:pt x="1147" y="1664"/>
                  </a:cubicBezTo>
                  <a:cubicBezTo>
                    <a:pt x="1295" y="1110"/>
                    <a:pt x="2367" y="925"/>
                    <a:pt x="2367" y="925"/>
                  </a:cubicBezTo>
                  <a:cubicBezTo>
                    <a:pt x="2367" y="925"/>
                    <a:pt x="2367" y="1"/>
                    <a:pt x="1147" y="1"/>
                  </a:cubicBezTo>
                  <a:close/>
                </a:path>
              </a:pathLst>
            </a:custGeom>
            <a:solidFill>
              <a:srgbClr val="2E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53;p55">
              <a:extLst>
                <a:ext uri="{FF2B5EF4-FFF2-40B4-BE49-F238E27FC236}">
                  <a16:creationId xmlns:a16="http://schemas.microsoft.com/office/drawing/2014/main" id="{72FE65B6-4DE4-58CC-E949-CDB77B038E36}"/>
                </a:ext>
              </a:extLst>
            </p:cNvPr>
            <p:cNvSpPr/>
            <p:nvPr/>
          </p:nvSpPr>
          <p:spPr>
            <a:xfrm>
              <a:off x="5741250" y="3029400"/>
              <a:ext cx="59175" cy="85975"/>
            </a:xfrm>
            <a:custGeom>
              <a:avLst/>
              <a:gdLst/>
              <a:ahLst/>
              <a:cxnLst/>
              <a:rect l="l" t="t" r="r" b="b"/>
              <a:pathLst>
                <a:path w="2367" h="3439" extrusionOk="0">
                  <a:moveTo>
                    <a:pt x="1220" y="1"/>
                  </a:moveTo>
                  <a:cubicBezTo>
                    <a:pt x="0" y="1"/>
                    <a:pt x="0" y="925"/>
                    <a:pt x="0" y="925"/>
                  </a:cubicBezTo>
                  <a:cubicBezTo>
                    <a:pt x="0" y="925"/>
                    <a:pt x="1072" y="1110"/>
                    <a:pt x="1220" y="1664"/>
                  </a:cubicBezTo>
                  <a:cubicBezTo>
                    <a:pt x="1257" y="1960"/>
                    <a:pt x="1220" y="2256"/>
                    <a:pt x="1183" y="2515"/>
                  </a:cubicBezTo>
                  <a:cubicBezTo>
                    <a:pt x="1109" y="2625"/>
                    <a:pt x="1035" y="3439"/>
                    <a:pt x="1072" y="3439"/>
                  </a:cubicBezTo>
                  <a:cubicBezTo>
                    <a:pt x="1109" y="3439"/>
                    <a:pt x="1183" y="3439"/>
                    <a:pt x="1220" y="3365"/>
                  </a:cubicBezTo>
                  <a:cubicBezTo>
                    <a:pt x="1368" y="3291"/>
                    <a:pt x="1479" y="3106"/>
                    <a:pt x="1590" y="2958"/>
                  </a:cubicBezTo>
                  <a:cubicBezTo>
                    <a:pt x="1682" y="2829"/>
                    <a:pt x="1812" y="2773"/>
                    <a:pt x="1923" y="2773"/>
                  </a:cubicBezTo>
                  <a:cubicBezTo>
                    <a:pt x="2034" y="2773"/>
                    <a:pt x="2126" y="2829"/>
                    <a:pt x="2145" y="2921"/>
                  </a:cubicBezTo>
                  <a:cubicBezTo>
                    <a:pt x="2145" y="2921"/>
                    <a:pt x="2366" y="111"/>
                    <a:pt x="1220" y="1"/>
                  </a:cubicBezTo>
                  <a:close/>
                </a:path>
              </a:pathLst>
            </a:custGeom>
            <a:solidFill>
              <a:srgbClr val="2E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54;p55">
              <a:extLst>
                <a:ext uri="{FF2B5EF4-FFF2-40B4-BE49-F238E27FC236}">
                  <a16:creationId xmlns:a16="http://schemas.microsoft.com/office/drawing/2014/main" id="{542D9C78-E54C-00E8-C062-EBDA8CD5F658}"/>
                </a:ext>
              </a:extLst>
            </p:cNvPr>
            <p:cNvSpPr/>
            <p:nvPr/>
          </p:nvSpPr>
          <p:spPr>
            <a:xfrm>
              <a:off x="5667300" y="3078400"/>
              <a:ext cx="129425" cy="44375"/>
            </a:xfrm>
            <a:custGeom>
              <a:avLst/>
              <a:gdLst/>
              <a:ahLst/>
              <a:cxnLst/>
              <a:rect l="l" t="t" r="r" b="b"/>
              <a:pathLst>
                <a:path w="5177" h="1775" extrusionOk="0">
                  <a:moveTo>
                    <a:pt x="1" y="0"/>
                  </a:moveTo>
                  <a:lnTo>
                    <a:pt x="518" y="1146"/>
                  </a:lnTo>
                  <a:cubicBezTo>
                    <a:pt x="518" y="1146"/>
                    <a:pt x="1036" y="1775"/>
                    <a:pt x="1664" y="1775"/>
                  </a:cubicBezTo>
                  <a:cubicBezTo>
                    <a:pt x="1960" y="1775"/>
                    <a:pt x="2145" y="1701"/>
                    <a:pt x="2293" y="1664"/>
                  </a:cubicBezTo>
                  <a:cubicBezTo>
                    <a:pt x="2385" y="1590"/>
                    <a:pt x="2496" y="1553"/>
                    <a:pt x="2607" y="1553"/>
                  </a:cubicBezTo>
                  <a:cubicBezTo>
                    <a:pt x="2718" y="1553"/>
                    <a:pt x="2829" y="1590"/>
                    <a:pt x="2921" y="1664"/>
                  </a:cubicBezTo>
                  <a:cubicBezTo>
                    <a:pt x="3069" y="1738"/>
                    <a:pt x="3217" y="1775"/>
                    <a:pt x="3513" y="1775"/>
                  </a:cubicBezTo>
                  <a:cubicBezTo>
                    <a:pt x="4178" y="1775"/>
                    <a:pt x="4696" y="1146"/>
                    <a:pt x="4696" y="1146"/>
                  </a:cubicBezTo>
                  <a:lnTo>
                    <a:pt x="5176" y="0"/>
                  </a:lnTo>
                  <a:lnTo>
                    <a:pt x="5176" y="0"/>
                  </a:lnTo>
                  <a:cubicBezTo>
                    <a:pt x="4178" y="222"/>
                    <a:pt x="3328" y="296"/>
                    <a:pt x="2589" y="296"/>
                  </a:cubicBezTo>
                  <a:cubicBezTo>
                    <a:pt x="1923" y="296"/>
                    <a:pt x="1036" y="222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55;p55">
              <a:extLst>
                <a:ext uri="{FF2B5EF4-FFF2-40B4-BE49-F238E27FC236}">
                  <a16:creationId xmlns:a16="http://schemas.microsoft.com/office/drawing/2014/main" id="{10BC8395-BA9C-6012-1131-66D06B91740B}"/>
                </a:ext>
              </a:extLst>
            </p:cNvPr>
            <p:cNvSpPr/>
            <p:nvPr/>
          </p:nvSpPr>
          <p:spPr>
            <a:xfrm>
              <a:off x="5625700" y="2997850"/>
              <a:ext cx="210775" cy="235850"/>
            </a:xfrm>
            <a:custGeom>
              <a:avLst/>
              <a:gdLst/>
              <a:ahLst/>
              <a:cxnLst/>
              <a:rect l="l" t="t" r="r" b="b"/>
              <a:pathLst>
                <a:path w="8431" h="9434" extrusionOk="0">
                  <a:moveTo>
                    <a:pt x="4214" y="9431"/>
                  </a:moveTo>
                  <a:cubicBezTo>
                    <a:pt x="4215" y="9432"/>
                    <a:pt x="4215" y="9433"/>
                    <a:pt x="4216" y="9433"/>
                  </a:cubicBezTo>
                  <a:cubicBezTo>
                    <a:pt x="4216" y="9433"/>
                    <a:pt x="4216" y="9432"/>
                    <a:pt x="4217" y="9432"/>
                  </a:cubicBezTo>
                  <a:lnTo>
                    <a:pt x="4217" y="9432"/>
                  </a:lnTo>
                  <a:cubicBezTo>
                    <a:pt x="4216" y="9432"/>
                    <a:pt x="4215" y="9431"/>
                    <a:pt x="4214" y="9431"/>
                  </a:cubicBezTo>
                  <a:close/>
                  <a:moveTo>
                    <a:pt x="4279" y="1"/>
                  </a:moveTo>
                  <a:cubicBezTo>
                    <a:pt x="4246" y="1"/>
                    <a:pt x="4224" y="3"/>
                    <a:pt x="4216" y="6"/>
                  </a:cubicBezTo>
                  <a:cubicBezTo>
                    <a:pt x="4142" y="6"/>
                    <a:pt x="1554" y="79"/>
                    <a:pt x="518" y="3074"/>
                  </a:cubicBezTo>
                  <a:cubicBezTo>
                    <a:pt x="1" y="4553"/>
                    <a:pt x="555" y="5810"/>
                    <a:pt x="1036" y="6586"/>
                  </a:cubicBezTo>
                  <a:cubicBezTo>
                    <a:pt x="1472" y="7350"/>
                    <a:pt x="3446" y="9364"/>
                    <a:pt x="4214" y="9431"/>
                  </a:cubicBezTo>
                  <a:lnTo>
                    <a:pt x="4214" y="9431"/>
                  </a:lnTo>
                  <a:cubicBezTo>
                    <a:pt x="4117" y="9285"/>
                    <a:pt x="1406" y="5067"/>
                    <a:pt x="1554" y="4220"/>
                  </a:cubicBezTo>
                  <a:cubicBezTo>
                    <a:pt x="1665" y="3407"/>
                    <a:pt x="3698" y="3222"/>
                    <a:pt x="4216" y="3222"/>
                  </a:cubicBezTo>
                  <a:cubicBezTo>
                    <a:pt x="4733" y="3222"/>
                    <a:pt x="6767" y="3407"/>
                    <a:pt x="6914" y="4220"/>
                  </a:cubicBezTo>
                  <a:cubicBezTo>
                    <a:pt x="7025" y="5067"/>
                    <a:pt x="4348" y="9289"/>
                    <a:pt x="4217" y="9432"/>
                  </a:cubicBezTo>
                  <a:lnTo>
                    <a:pt x="4217" y="9432"/>
                  </a:lnTo>
                  <a:cubicBezTo>
                    <a:pt x="4229" y="9433"/>
                    <a:pt x="4241" y="9433"/>
                    <a:pt x="4253" y="9433"/>
                  </a:cubicBezTo>
                  <a:cubicBezTo>
                    <a:pt x="4992" y="9433"/>
                    <a:pt x="7025" y="7363"/>
                    <a:pt x="7506" y="6586"/>
                  </a:cubicBezTo>
                  <a:cubicBezTo>
                    <a:pt x="7913" y="5810"/>
                    <a:pt x="8430" y="4516"/>
                    <a:pt x="7913" y="3074"/>
                  </a:cubicBezTo>
                  <a:cubicBezTo>
                    <a:pt x="6988" y="302"/>
                    <a:pt x="4702" y="1"/>
                    <a:pt x="4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56;p55">
              <a:extLst>
                <a:ext uri="{FF2B5EF4-FFF2-40B4-BE49-F238E27FC236}">
                  <a16:creationId xmlns:a16="http://schemas.microsoft.com/office/drawing/2014/main" id="{4D20D4D6-485B-2CB8-C8AB-5D2736B6F60C}"/>
                </a:ext>
              </a:extLst>
            </p:cNvPr>
            <p:cNvSpPr/>
            <p:nvPr/>
          </p:nvSpPr>
          <p:spPr>
            <a:xfrm>
              <a:off x="5445475" y="3349200"/>
              <a:ext cx="590625" cy="580475"/>
            </a:xfrm>
            <a:custGeom>
              <a:avLst/>
              <a:gdLst/>
              <a:ahLst/>
              <a:cxnLst/>
              <a:rect l="l" t="t" r="r" b="b"/>
              <a:pathLst>
                <a:path w="23625" h="23219" extrusionOk="0">
                  <a:moveTo>
                    <a:pt x="4437" y="0"/>
                  </a:moveTo>
                  <a:cubicBezTo>
                    <a:pt x="4437" y="0"/>
                    <a:pt x="4067" y="4215"/>
                    <a:pt x="1073" y="4215"/>
                  </a:cubicBezTo>
                  <a:cubicBezTo>
                    <a:pt x="1073" y="4215"/>
                    <a:pt x="1" y="16600"/>
                    <a:pt x="11794" y="23218"/>
                  </a:cubicBezTo>
                  <a:cubicBezTo>
                    <a:pt x="23625" y="16600"/>
                    <a:pt x="22516" y="4215"/>
                    <a:pt x="22516" y="4215"/>
                  </a:cubicBezTo>
                  <a:cubicBezTo>
                    <a:pt x="19521" y="4215"/>
                    <a:pt x="19151" y="0"/>
                    <a:pt x="19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57;p55">
              <a:extLst>
                <a:ext uri="{FF2B5EF4-FFF2-40B4-BE49-F238E27FC236}">
                  <a16:creationId xmlns:a16="http://schemas.microsoft.com/office/drawing/2014/main" id="{232EFB36-6976-578C-7FF0-8E453952BE24}"/>
                </a:ext>
              </a:extLst>
            </p:cNvPr>
            <p:cNvSpPr/>
            <p:nvPr/>
          </p:nvSpPr>
          <p:spPr>
            <a:xfrm>
              <a:off x="5510175" y="3412975"/>
              <a:ext cx="460300" cy="452925"/>
            </a:xfrm>
            <a:custGeom>
              <a:avLst/>
              <a:gdLst/>
              <a:ahLst/>
              <a:cxnLst/>
              <a:rect l="l" t="t" r="r" b="b"/>
              <a:pathLst>
                <a:path w="18412" h="18117" extrusionOk="0">
                  <a:moveTo>
                    <a:pt x="3476" y="0"/>
                  </a:moveTo>
                  <a:cubicBezTo>
                    <a:pt x="3476" y="0"/>
                    <a:pt x="3217" y="3291"/>
                    <a:pt x="851" y="3291"/>
                  </a:cubicBezTo>
                  <a:cubicBezTo>
                    <a:pt x="851" y="3291"/>
                    <a:pt x="1" y="12940"/>
                    <a:pt x="9206" y="18116"/>
                  </a:cubicBezTo>
                  <a:cubicBezTo>
                    <a:pt x="18412" y="12940"/>
                    <a:pt x="17562" y="3291"/>
                    <a:pt x="17562" y="3291"/>
                  </a:cubicBezTo>
                  <a:cubicBezTo>
                    <a:pt x="15269" y="3291"/>
                    <a:pt x="14937" y="0"/>
                    <a:pt x="14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358;p55">
              <a:extLst>
                <a:ext uri="{FF2B5EF4-FFF2-40B4-BE49-F238E27FC236}">
                  <a16:creationId xmlns:a16="http://schemas.microsoft.com/office/drawing/2014/main" id="{47625619-981E-0DF6-9A98-FFD924779B7B}"/>
                </a:ext>
              </a:extLst>
            </p:cNvPr>
            <p:cNvSpPr/>
            <p:nvPr/>
          </p:nvSpPr>
          <p:spPr>
            <a:xfrm>
              <a:off x="5844750" y="3376000"/>
              <a:ext cx="23150" cy="23125"/>
            </a:xfrm>
            <a:custGeom>
              <a:avLst/>
              <a:gdLst/>
              <a:ahLst/>
              <a:cxnLst/>
              <a:rect l="l" t="t" r="r" b="b"/>
              <a:pathLst>
                <a:path w="926" h="925" extrusionOk="0">
                  <a:moveTo>
                    <a:pt x="445" y="1"/>
                  </a:moveTo>
                  <a:cubicBezTo>
                    <a:pt x="186" y="1"/>
                    <a:pt x="1" y="222"/>
                    <a:pt x="1" y="481"/>
                  </a:cubicBezTo>
                  <a:cubicBezTo>
                    <a:pt x="1" y="703"/>
                    <a:pt x="186" y="925"/>
                    <a:pt x="445" y="925"/>
                  </a:cubicBezTo>
                  <a:cubicBezTo>
                    <a:pt x="703" y="925"/>
                    <a:pt x="925" y="703"/>
                    <a:pt x="925" y="481"/>
                  </a:cubicBezTo>
                  <a:cubicBezTo>
                    <a:pt x="925" y="222"/>
                    <a:pt x="703" y="1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59;p55">
              <a:extLst>
                <a:ext uri="{FF2B5EF4-FFF2-40B4-BE49-F238E27FC236}">
                  <a16:creationId xmlns:a16="http://schemas.microsoft.com/office/drawing/2014/main" id="{66ACA02B-4EF7-0959-2FC1-D3A522998A27}"/>
                </a:ext>
              </a:extLst>
            </p:cNvPr>
            <p:cNvSpPr/>
            <p:nvPr/>
          </p:nvSpPr>
          <p:spPr>
            <a:xfrm>
              <a:off x="5798550" y="3376000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44" y="1"/>
                  </a:moveTo>
                  <a:cubicBezTo>
                    <a:pt x="185" y="1"/>
                    <a:pt x="0" y="222"/>
                    <a:pt x="0" y="481"/>
                  </a:cubicBezTo>
                  <a:cubicBezTo>
                    <a:pt x="0" y="703"/>
                    <a:pt x="185" y="925"/>
                    <a:pt x="444" y="925"/>
                  </a:cubicBezTo>
                  <a:cubicBezTo>
                    <a:pt x="703" y="925"/>
                    <a:pt x="925" y="703"/>
                    <a:pt x="925" y="481"/>
                  </a:cubicBezTo>
                  <a:cubicBezTo>
                    <a:pt x="925" y="222"/>
                    <a:pt x="703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0;p55">
              <a:extLst>
                <a:ext uri="{FF2B5EF4-FFF2-40B4-BE49-F238E27FC236}">
                  <a16:creationId xmlns:a16="http://schemas.microsoft.com/office/drawing/2014/main" id="{87239211-A728-ED8D-5199-787CB9217D09}"/>
                </a:ext>
              </a:extLst>
            </p:cNvPr>
            <p:cNvSpPr/>
            <p:nvPr/>
          </p:nvSpPr>
          <p:spPr>
            <a:xfrm>
              <a:off x="5752325" y="3376000"/>
              <a:ext cx="23150" cy="23125"/>
            </a:xfrm>
            <a:custGeom>
              <a:avLst/>
              <a:gdLst/>
              <a:ahLst/>
              <a:cxnLst/>
              <a:rect l="l" t="t" r="r" b="b"/>
              <a:pathLst>
                <a:path w="926" h="925" extrusionOk="0">
                  <a:moveTo>
                    <a:pt x="445" y="1"/>
                  </a:moveTo>
                  <a:cubicBezTo>
                    <a:pt x="186" y="1"/>
                    <a:pt x="1" y="222"/>
                    <a:pt x="1" y="481"/>
                  </a:cubicBezTo>
                  <a:cubicBezTo>
                    <a:pt x="1" y="703"/>
                    <a:pt x="186" y="925"/>
                    <a:pt x="445" y="925"/>
                  </a:cubicBezTo>
                  <a:cubicBezTo>
                    <a:pt x="703" y="925"/>
                    <a:pt x="925" y="703"/>
                    <a:pt x="925" y="481"/>
                  </a:cubicBezTo>
                  <a:cubicBezTo>
                    <a:pt x="925" y="222"/>
                    <a:pt x="703" y="1"/>
                    <a:pt x="445" y="1"/>
                  </a:cubicBezTo>
                  <a:close/>
                </a:path>
              </a:pathLst>
            </a:custGeom>
            <a:solidFill>
              <a:srgbClr val="E78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61;p55">
              <a:extLst>
                <a:ext uri="{FF2B5EF4-FFF2-40B4-BE49-F238E27FC236}">
                  <a16:creationId xmlns:a16="http://schemas.microsoft.com/office/drawing/2014/main" id="{A54A765C-D1CE-9453-07EA-3CCA56B68C3F}"/>
                </a:ext>
              </a:extLst>
            </p:cNvPr>
            <p:cNvSpPr/>
            <p:nvPr/>
          </p:nvSpPr>
          <p:spPr>
            <a:xfrm>
              <a:off x="5706125" y="3376000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44" y="1"/>
                  </a:moveTo>
                  <a:cubicBezTo>
                    <a:pt x="185" y="1"/>
                    <a:pt x="0" y="222"/>
                    <a:pt x="0" y="481"/>
                  </a:cubicBezTo>
                  <a:cubicBezTo>
                    <a:pt x="0" y="703"/>
                    <a:pt x="185" y="925"/>
                    <a:pt x="444" y="925"/>
                  </a:cubicBezTo>
                  <a:cubicBezTo>
                    <a:pt x="703" y="925"/>
                    <a:pt x="925" y="703"/>
                    <a:pt x="925" y="481"/>
                  </a:cubicBezTo>
                  <a:cubicBezTo>
                    <a:pt x="925" y="222"/>
                    <a:pt x="703" y="1"/>
                    <a:pt x="444" y="1"/>
                  </a:cubicBezTo>
                  <a:close/>
                </a:path>
              </a:pathLst>
            </a:custGeom>
            <a:solidFill>
              <a:srgbClr val="E78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62;p55">
              <a:extLst>
                <a:ext uri="{FF2B5EF4-FFF2-40B4-BE49-F238E27FC236}">
                  <a16:creationId xmlns:a16="http://schemas.microsoft.com/office/drawing/2014/main" id="{34E20BF5-0567-8FE1-2116-6267909A7A4B}"/>
                </a:ext>
              </a:extLst>
            </p:cNvPr>
            <p:cNvSpPr/>
            <p:nvPr/>
          </p:nvSpPr>
          <p:spPr>
            <a:xfrm>
              <a:off x="5659900" y="3376000"/>
              <a:ext cx="23150" cy="23125"/>
            </a:xfrm>
            <a:custGeom>
              <a:avLst/>
              <a:gdLst/>
              <a:ahLst/>
              <a:cxnLst/>
              <a:rect l="l" t="t" r="r" b="b"/>
              <a:pathLst>
                <a:path w="926" h="925" extrusionOk="0">
                  <a:moveTo>
                    <a:pt x="444" y="1"/>
                  </a:moveTo>
                  <a:cubicBezTo>
                    <a:pt x="186" y="1"/>
                    <a:pt x="1" y="222"/>
                    <a:pt x="1" y="481"/>
                  </a:cubicBezTo>
                  <a:cubicBezTo>
                    <a:pt x="1" y="703"/>
                    <a:pt x="186" y="925"/>
                    <a:pt x="444" y="925"/>
                  </a:cubicBezTo>
                  <a:cubicBezTo>
                    <a:pt x="703" y="925"/>
                    <a:pt x="925" y="703"/>
                    <a:pt x="925" y="481"/>
                  </a:cubicBezTo>
                  <a:cubicBezTo>
                    <a:pt x="925" y="222"/>
                    <a:pt x="703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63;p55">
              <a:extLst>
                <a:ext uri="{FF2B5EF4-FFF2-40B4-BE49-F238E27FC236}">
                  <a16:creationId xmlns:a16="http://schemas.microsoft.com/office/drawing/2014/main" id="{8D9D60DC-82FF-6D6B-BE17-4922D4D01FDE}"/>
                </a:ext>
              </a:extLst>
            </p:cNvPr>
            <p:cNvSpPr/>
            <p:nvPr/>
          </p:nvSpPr>
          <p:spPr>
            <a:xfrm>
              <a:off x="5614625" y="3376000"/>
              <a:ext cx="23125" cy="23125"/>
            </a:xfrm>
            <a:custGeom>
              <a:avLst/>
              <a:gdLst/>
              <a:ahLst/>
              <a:cxnLst/>
              <a:rect l="l" t="t" r="r" b="b"/>
              <a:pathLst>
                <a:path w="925" h="925" extrusionOk="0">
                  <a:moveTo>
                    <a:pt x="444" y="1"/>
                  </a:moveTo>
                  <a:cubicBezTo>
                    <a:pt x="185" y="1"/>
                    <a:pt x="0" y="222"/>
                    <a:pt x="0" y="481"/>
                  </a:cubicBezTo>
                  <a:cubicBezTo>
                    <a:pt x="0" y="703"/>
                    <a:pt x="185" y="925"/>
                    <a:pt x="444" y="925"/>
                  </a:cubicBezTo>
                  <a:cubicBezTo>
                    <a:pt x="703" y="925"/>
                    <a:pt x="925" y="703"/>
                    <a:pt x="925" y="481"/>
                  </a:cubicBezTo>
                  <a:cubicBezTo>
                    <a:pt x="925" y="222"/>
                    <a:pt x="703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64;p55">
              <a:extLst>
                <a:ext uri="{FF2B5EF4-FFF2-40B4-BE49-F238E27FC236}">
                  <a16:creationId xmlns:a16="http://schemas.microsoft.com/office/drawing/2014/main" id="{965654A6-17EF-AB62-F3DF-F36126A7190E}"/>
                </a:ext>
              </a:extLst>
            </p:cNvPr>
            <p:cNvSpPr/>
            <p:nvPr/>
          </p:nvSpPr>
          <p:spPr>
            <a:xfrm>
              <a:off x="5558250" y="3418025"/>
              <a:ext cx="25900" cy="22125"/>
            </a:xfrm>
            <a:custGeom>
              <a:avLst/>
              <a:gdLst/>
              <a:ahLst/>
              <a:cxnLst/>
              <a:rect l="l" t="t" r="r" b="b"/>
              <a:pathLst>
                <a:path w="1036" h="885" extrusionOk="0">
                  <a:moveTo>
                    <a:pt x="490" y="1"/>
                  </a:moveTo>
                  <a:cubicBezTo>
                    <a:pt x="282" y="1"/>
                    <a:pt x="98" y="127"/>
                    <a:pt x="37" y="279"/>
                  </a:cubicBezTo>
                  <a:cubicBezTo>
                    <a:pt x="0" y="464"/>
                    <a:pt x="74" y="686"/>
                    <a:pt x="296" y="834"/>
                  </a:cubicBezTo>
                  <a:cubicBezTo>
                    <a:pt x="376" y="868"/>
                    <a:pt x="460" y="885"/>
                    <a:pt x="539" y="885"/>
                  </a:cubicBezTo>
                  <a:cubicBezTo>
                    <a:pt x="716" y="885"/>
                    <a:pt x="873" y="802"/>
                    <a:pt x="924" y="649"/>
                  </a:cubicBezTo>
                  <a:cubicBezTo>
                    <a:pt x="1035" y="353"/>
                    <a:pt x="850" y="131"/>
                    <a:pt x="629" y="20"/>
                  </a:cubicBezTo>
                  <a:cubicBezTo>
                    <a:pt x="582" y="7"/>
                    <a:pt x="535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65;p55">
              <a:extLst>
                <a:ext uri="{FF2B5EF4-FFF2-40B4-BE49-F238E27FC236}">
                  <a16:creationId xmlns:a16="http://schemas.microsoft.com/office/drawing/2014/main" id="{5A654E33-B1B3-A668-6BD5-8CBA41F2B678}"/>
                </a:ext>
              </a:extLst>
            </p:cNvPr>
            <p:cNvSpPr/>
            <p:nvPr/>
          </p:nvSpPr>
          <p:spPr>
            <a:xfrm>
              <a:off x="5535125" y="3453875"/>
              <a:ext cx="24975" cy="22350"/>
            </a:xfrm>
            <a:custGeom>
              <a:avLst/>
              <a:gdLst/>
              <a:ahLst/>
              <a:cxnLst/>
              <a:rect l="l" t="t" r="r" b="b"/>
              <a:pathLst>
                <a:path w="999" h="894" extrusionOk="0">
                  <a:moveTo>
                    <a:pt x="385" y="1"/>
                  </a:moveTo>
                  <a:cubicBezTo>
                    <a:pt x="302" y="1"/>
                    <a:pt x="229" y="21"/>
                    <a:pt x="186" y="65"/>
                  </a:cubicBezTo>
                  <a:cubicBezTo>
                    <a:pt x="38" y="176"/>
                    <a:pt x="1" y="435"/>
                    <a:pt x="112" y="694"/>
                  </a:cubicBezTo>
                  <a:cubicBezTo>
                    <a:pt x="200" y="827"/>
                    <a:pt x="342" y="893"/>
                    <a:pt x="490" y="893"/>
                  </a:cubicBezTo>
                  <a:cubicBezTo>
                    <a:pt x="588" y="893"/>
                    <a:pt x="688" y="864"/>
                    <a:pt x="777" y="804"/>
                  </a:cubicBezTo>
                  <a:cubicBezTo>
                    <a:pt x="999" y="583"/>
                    <a:pt x="999" y="324"/>
                    <a:pt x="777" y="139"/>
                  </a:cubicBezTo>
                  <a:cubicBezTo>
                    <a:pt x="665" y="49"/>
                    <a:pt x="513" y="1"/>
                    <a:pt x="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66;p55">
              <a:extLst>
                <a:ext uri="{FF2B5EF4-FFF2-40B4-BE49-F238E27FC236}">
                  <a16:creationId xmlns:a16="http://schemas.microsoft.com/office/drawing/2014/main" id="{A8B5C4F2-5510-CF78-DB22-EE7D838AD7D8}"/>
                </a:ext>
              </a:extLst>
            </p:cNvPr>
            <p:cNvSpPr/>
            <p:nvPr/>
          </p:nvSpPr>
          <p:spPr>
            <a:xfrm>
              <a:off x="5496325" y="3511875"/>
              <a:ext cx="24975" cy="23475"/>
            </a:xfrm>
            <a:custGeom>
              <a:avLst/>
              <a:gdLst/>
              <a:ahLst/>
              <a:cxnLst/>
              <a:rect l="l" t="t" r="r" b="b"/>
              <a:pathLst>
                <a:path w="999" h="939" extrusionOk="0">
                  <a:moveTo>
                    <a:pt x="481" y="0"/>
                  </a:moveTo>
                  <a:cubicBezTo>
                    <a:pt x="185" y="74"/>
                    <a:pt x="0" y="259"/>
                    <a:pt x="0" y="518"/>
                  </a:cubicBezTo>
                  <a:cubicBezTo>
                    <a:pt x="0" y="742"/>
                    <a:pt x="195" y="939"/>
                    <a:pt x="415" y="939"/>
                  </a:cubicBezTo>
                  <a:cubicBezTo>
                    <a:pt x="449" y="939"/>
                    <a:pt x="483" y="934"/>
                    <a:pt x="518" y="925"/>
                  </a:cubicBezTo>
                  <a:cubicBezTo>
                    <a:pt x="813" y="888"/>
                    <a:pt x="998" y="703"/>
                    <a:pt x="998" y="444"/>
                  </a:cubicBezTo>
                  <a:cubicBezTo>
                    <a:pt x="924" y="185"/>
                    <a:pt x="739" y="0"/>
                    <a:pt x="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67;p55">
              <a:extLst>
                <a:ext uri="{FF2B5EF4-FFF2-40B4-BE49-F238E27FC236}">
                  <a16:creationId xmlns:a16="http://schemas.microsoft.com/office/drawing/2014/main" id="{FAA041B1-BEFC-6382-8A63-EBBA6B151D7B}"/>
                </a:ext>
              </a:extLst>
            </p:cNvPr>
            <p:cNvSpPr/>
            <p:nvPr/>
          </p:nvSpPr>
          <p:spPr>
            <a:xfrm>
              <a:off x="5500925" y="3557975"/>
              <a:ext cx="25925" cy="22725"/>
            </a:xfrm>
            <a:custGeom>
              <a:avLst/>
              <a:gdLst/>
              <a:ahLst/>
              <a:cxnLst/>
              <a:rect l="l" t="t" r="r" b="b"/>
              <a:pathLst>
                <a:path w="1037" h="909" extrusionOk="0">
                  <a:moveTo>
                    <a:pt x="548" y="0"/>
                  </a:moveTo>
                  <a:cubicBezTo>
                    <a:pt x="526" y="0"/>
                    <a:pt x="504" y="2"/>
                    <a:pt x="481" y="5"/>
                  </a:cubicBezTo>
                  <a:cubicBezTo>
                    <a:pt x="186" y="5"/>
                    <a:pt x="1" y="264"/>
                    <a:pt x="75" y="522"/>
                  </a:cubicBezTo>
                  <a:cubicBezTo>
                    <a:pt x="106" y="742"/>
                    <a:pt x="271" y="909"/>
                    <a:pt x="501" y="909"/>
                  </a:cubicBezTo>
                  <a:cubicBezTo>
                    <a:pt x="542" y="909"/>
                    <a:pt x="585" y="903"/>
                    <a:pt x="629" y="892"/>
                  </a:cubicBezTo>
                  <a:cubicBezTo>
                    <a:pt x="851" y="855"/>
                    <a:pt x="1036" y="633"/>
                    <a:pt x="1036" y="411"/>
                  </a:cubicBezTo>
                  <a:cubicBezTo>
                    <a:pt x="1002" y="175"/>
                    <a:pt x="783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68;p55">
              <a:extLst>
                <a:ext uri="{FF2B5EF4-FFF2-40B4-BE49-F238E27FC236}">
                  <a16:creationId xmlns:a16="http://schemas.microsoft.com/office/drawing/2014/main" id="{B67675A6-714B-B267-5E0A-4EA626D3B617}"/>
                </a:ext>
              </a:extLst>
            </p:cNvPr>
            <p:cNvSpPr/>
            <p:nvPr/>
          </p:nvSpPr>
          <p:spPr>
            <a:xfrm>
              <a:off x="5510175" y="3603225"/>
              <a:ext cx="25900" cy="22900"/>
            </a:xfrm>
            <a:custGeom>
              <a:avLst/>
              <a:gdLst/>
              <a:ahLst/>
              <a:cxnLst/>
              <a:rect l="l" t="t" r="r" b="b"/>
              <a:pathLst>
                <a:path w="1036" h="916" extrusionOk="0">
                  <a:moveTo>
                    <a:pt x="459" y="1"/>
                  </a:moveTo>
                  <a:cubicBezTo>
                    <a:pt x="431" y="1"/>
                    <a:pt x="401" y="3"/>
                    <a:pt x="370" y="6"/>
                  </a:cubicBezTo>
                  <a:cubicBezTo>
                    <a:pt x="148" y="43"/>
                    <a:pt x="1" y="339"/>
                    <a:pt x="75" y="561"/>
                  </a:cubicBezTo>
                  <a:cubicBezTo>
                    <a:pt x="134" y="798"/>
                    <a:pt x="335" y="916"/>
                    <a:pt x="526" y="916"/>
                  </a:cubicBezTo>
                  <a:cubicBezTo>
                    <a:pt x="574" y="916"/>
                    <a:pt x="622" y="908"/>
                    <a:pt x="666" y="894"/>
                  </a:cubicBezTo>
                  <a:cubicBezTo>
                    <a:pt x="888" y="820"/>
                    <a:pt x="1036" y="561"/>
                    <a:pt x="925" y="339"/>
                  </a:cubicBezTo>
                  <a:cubicBezTo>
                    <a:pt x="892" y="140"/>
                    <a:pt x="710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69;p55">
              <a:extLst>
                <a:ext uri="{FF2B5EF4-FFF2-40B4-BE49-F238E27FC236}">
                  <a16:creationId xmlns:a16="http://schemas.microsoft.com/office/drawing/2014/main" id="{A01B3024-2EEE-29F1-7072-248A571B0572}"/>
                </a:ext>
              </a:extLst>
            </p:cNvPr>
            <p:cNvSpPr/>
            <p:nvPr/>
          </p:nvSpPr>
          <p:spPr>
            <a:xfrm>
              <a:off x="5524050" y="3645400"/>
              <a:ext cx="26825" cy="23775"/>
            </a:xfrm>
            <a:custGeom>
              <a:avLst/>
              <a:gdLst/>
              <a:ahLst/>
              <a:cxnLst/>
              <a:rect l="l" t="t" r="r" b="b"/>
              <a:pathLst>
                <a:path w="1073" h="951" extrusionOk="0">
                  <a:moveTo>
                    <a:pt x="507" y="1"/>
                  </a:moveTo>
                  <a:cubicBezTo>
                    <a:pt x="462" y="1"/>
                    <a:pt x="416" y="7"/>
                    <a:pt x="370" y="20"/>
                  </a:cubicBezTo>
                  <a:cubicBezTo>
                    <a:pt x="148" y="131"/>
                    <a:pt x="0" y="390"/>
                    <a:pt x="111" y="649"/>
                  </a:cubicBezTo>
                  <a:cubicBezTo>
                    <a:pt x="166" y="840"/>
                    <a:pt x="341" y="950"/>
                    <a:pt x="519" y="950"/>
                  </a:cubicBezTo>
                  <a:cubicBezTo>
                    <a:pt x="582" y="950"/>
                    <a:pt x="645" y="936"/>
                    <a:pt x="703" y="907"/>
                  </a:cubicBezTo>
                  <a:cubicBezTo>
                    <a:pt x="924" y="833"/>
                    <a:pt x="1072" y="538"/>
                    <a:pt x="998" y="316"/>
                  </a:cubicBezTo>
                  <a:cubicBezTo>
                    <a:pt x="907" y="133"/>
                    <a:pt x="716" y="1"/>
                    <a:pt x="5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70;p55">
              <a:extLst>
                <a:ext uri="{FF2B5EF4-FFF2-40B4-BE49-F238E27FC236}">
                  <a16:creationId xmlns:a16="http://schemas.microsoft.com/office/drawing/2014/main" id="{CAA1135D-CC54-5E90-B4FF-FFF6CA22339B}"/>
                </a:ext>
              </a:extLst>
            </p:cNvPr>
            <p:cNvSpPr/>
            <p:nvPr/>
          </p:nvSpPr>
          <p:spPr>
            <a:xfrm>
              <a:off x="5541600" y="3688225"/>
              <a:ext cx="27750" cy="23350"/>
            </a:xfrm>
            <a:custGeom>
              <a:avLst/>
              <a:gdLst/>
              <a:ahLst/>
              <a:cxnLst/>
              <a:rect l="l" t="t" r="r" b="b"/>
              <a:pathLst>
                <a:path w="1110" h="934" extrusionOk="0">
                  <a:moveTo>
                    <a:pt x="564" y="0"/>
                  </a:moveTo>
                  <a:cubicBezTo>
                    <a:pt x="498" y="0"/>
                    <a:pt x="431" y="14"/>
                    <a:pt x="370" y="45"/>
                  </a:cubicBezTo>
                  <a:cubicBezTo>
                    <a:pt x="148" y="193"/>
                    <a:pt x="1" y="451"/>
                    <a:pt x="148" y="673"/>
                  </a:cubicBezTo>
                  <a:cubicBezTo>
                    <a:pt x="246" y="843"/>
                    <a:pt x="391" y="933"/>
                    <a:pt x="542" y="933"/>
                  </a:cubicBezTo>
                  <a:cubicBezTo>
                    <a:pt x="620" y="933"/>
                    <a:pt x="701" y="909"/>
                    <a:pt x="777" y="858"/>
                  </a:cubicBezTo>
                  <a:cubicBezTo>
                    <a:pt x="1036" y="747"/>
                    <a:pt x="1110" y="451"/>
                    <a:pt x="962" y="230"/>
                  </a:cubicBezTo>
                  <a:cubicBezTo>
                    <a:pt x="908" y="96"/>
                    <a:pt x="738" y="0"/>
                    <a:pt x="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71;p55">
              <a:extLst>
                <a:ext uri="{FF2B5EF4-FFF2-40B4-BE49-F238E27FC236}">
                  <a16:creationId xmlns:a16="http://schemas.microsoft.com/office/drawing/2014/main" id="{41E12E3F-1188-6D2E-4F96-23C20BF6C897}"/>
                </a:ext>
              </a:extLst>
            </p:cNvPr>
            <p:cNvSpPr/>
            <p:nvPr/>
          </p:nvSpPr>
          <p:spPr>
            <a:xfrm>
              <a:off x="5564700" y="3727775"/>
              <a:ext cx="26825" cy="23575"/>
            </a:xfrm>
            <a:custGeom>
              <a:avLst/>
              <a:gdLst/>
              <a:ahLst/>
              <a:cxnLst/>
              <a:rect l="l" t="t" r="r" b="b"/>
              <a:pathLst>
                <a:path w="1073" h="943" extrusionOk="0">
                  <a:moveTo>
                    <a:pt x="571" y="1"/>
                  </a:moveTo>
                  <a:cubicBezTo>
                    <a:pt x="480" y="1"/>
                    <a:pt x="385" y="30"/>
                    <a:pt x="297" y="89"/>
                  </a:cubicBezTo>
                  <a:cubicBezTo>
                    <a:pt x="38" y="200"/>
                    <a:pt x="1" y="496"/>
                    <a:pt x="149" y="718"/>
                  </a:cubicBezTo>
                  <a:cubicBezTo>
                    <a:pt x="244" y="861"/>
                    <a:pt x="386" y="943"/>
                    <a:pt x="534" y="943"/>
                  </a:cubicBezTo>
                  <a:cubicBezTo>
                    <a:pt x="615" y="943"/>
                    <a:pt x="699" y="918"/>
                    <a:pt x="777" y="866"/>
                  </a:cubicBezTo>
                  <a:cubicBezTo>
                    <a:pt x="962" y="718"/>
                    <a:pt x="1073" y="459"/>
                    <a:pt x="925" y="200"/>
                  </a:cubicBezTo>
                  <a:cubicBezTo>
                    <a:pt x="836" y="67"/>
                    <a:pt x="708" y="1"/>
                    <a:pt x="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72;p55">
              <a:extLst>
                <a:ext uri="{FF2B5EF4-FFF2-40B4-BE49-F238E27FC236}">
                  <a16:creationId xmlns:a16="http://schemas.microsoft.com/office/drawing/2014/main" id="{2695A73E-6165-6627-5040-B88886437431}"/>
                </a:ext>
              </a:extLst>
            </p:cNvPr>
            <p:cNvSpPr/>
            <p:nvPr/>
          </p:nvSpPr>
          <p:spPr>
            <a:xfrm>
              <a:off x="5592425" y="3766150"/>
              <a:ext cx="25925" cy="23300"/>
            </a:xfrm>
            <a:custGeom>
              <a:avLst/>
              <a:gdLst/>
              <a:ahLst/>
              <a:cxnLst/>
              <a:rect l="l" t="t" r="r" b="b"/>
              <a:pathLst>
                <a:path w="1037" h="932" extrusionOk="0">
                  <a:moveTo>
                    <a:pt x="578" y="0"/>
                  </a:moveTo>
                  <a:cubicBezTo>
                    <a:pt x="467" y="0"/>
                    <a:pt x="345" y="37"/>
                    <a:pt x="223" y="107"/>
                  </a:cubicBezTo>
                  <a:cubicBezTo>
                    <a:pt x="1" y="255"/>
                    <a:pt x="1" y="588"/>
                    <a:pt x="149" y="773"/>
                  </a:cubicBezTo>
                  <a:cubicBezTo>
                    <a:pt x="230" y="874"/>
                    <a:pt x="356" y="931"/>
                    <a:pt x="484" y="931"/>
                  </a:cubicBezTo>
                  <a:cubicBezTo>
                    <a:pt x="588" y="931"/>
                    <a:pt x="694" y="893"/>
                    <a:pt x="777" y="810"/>
                  </a:cubicBezTo>
                  <a:cubicBezTo>
                    <a:pt x="962" y="625"/>
                    <a:pt x="1036" y="329"/>
                    <a:pt x="888" y="144"/>
                  </a:cubicBezTo>
                  <a:cubicBezTo>
                    <a:pt x="810" y="47"/>
                    <a:pt x="701" y="0"/>
                    <a:pt x="5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73;p55">
              <a:extLst>
                <a:ext uri="{FF2B5EF4-FFF2-40B4-BE49-F238E27FC236}">
                  <a16:creationId xmlns:a16="http://schemas.microsoft.com/office/drawing/2014/main" id="{3245E90B-BC6C-BC73-DA23-728FAE53E3AD}"/>
                </a:ext>
              </a:extLst>
            </p:cNvPr>
            <p:cNvSpPr/>
            <p:nvPr/>
          </p:nvSpPr>
          <p:spPr>
            <a:xfrm>
              <a:off x="5622925" y="3800475"/>
              <a:ext cx="25000" cy="22675"/>
            </a:xfrm>
            <a:custGeom>
              <a:avLst/>
              <a:gdLst/>
              <a:ahLst/>
              <a:cxnLst/>
              <a:rect l="l" t="t" r="r" b="b"/>
              <a:pathLst>
                <a:path w="1000" h="907" extrusionOk="0">
                  <a:moveTo>
                    <a:pt x="514" y="0"/>
                  </a:moveTo>
                  <a:cubicBezTo>
                    <a:pt x="398" y="0"/>
                    <a:pt x="278" y="47"/>
                    <a:pt x="186" y="139"/>
                  </a:cubicBezTo>
                  <a:cubicBezTo>
                    <a:pt x="1" y="324"/>
                    <a:pt x="1" y="583"/>
                    <a:pt x="186" y="768"/>
                  </a:cubicBezTo>
                  <a:cubicBezTo>
                    <a:pt x="278" y="860"/>
                    <a:pt x="389" y="906"/>
                    <a:pt x="500" y="906"/>
                  </a:cubicBezTo>
                  <a:cubicBezTo>
                    <a:pt x="611" y="906"/>
                    <a:pt x="722" y="860"/>
                    <a:pt x="814" y="768"/>
                  </a:cubicBezTo>
                  <a:cubicBezTo>
                    <a:pt x="999" y="583"/>
                    <a:pt x="999" y="250"/>
                    <a:pt x="814" y="139"/>
                  </a:cubicBezTo>
                  <a:cubicBezTo>
                    <a:pt x="740" y="47"/>
                    <a:pt x="62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74;p55">
              <a:extLst>
                <a:ext uri="{FF2B5EF4-FFF2-40B4-BE49-F238E27FC236}">
                  <a16:creationId xmlns:a16="http://schemas.microsoft.com/office/drawing/2014/main" id="{F225A8ED-AE75-6B69-5EBF-70CD7F33EF57}"/>
                </a:ext>
              </a:extLst>
            </p:cNvPr>
            <p:cNvSpPr/>
            <p:nvPr/>
          </p:nvSpPr>
          <p:spPr>
            <a:xfrm>
              <a:off x="5656200" y="3831550"/>
              <a:ext cx="25000" cy="23050"/>
            </a:xfrm>
            <a:custGeom>
              <a:avLst/>
              <a:gdLst/>
              <a:ahLst/>
              <a:cxnLst/>
              <a:rect l="l" t="t" r="r" b="b"/>
              <a:pathLst>
                <a:path w="1000" h="922" extrusionOk="0">
                  <a:moveTo>
                    <a:pt x="588" y="0"/>
                  </a:moveTo>
                  <a:cubicBezTo>
                    <a:pt x="449" y="0"/>
                    <a:pt x="303" y="73"/>
                    <a:pt x="186" y="190"/>
                  </a:cubicBezTo>
                  <a:cubicBezTo>
                    <a:pt x="1" y="375"/>
                    <a:pt x="38" y="634"/>
                    <a:pt x="223" y="818"/>
                  </a:cubicBezTo>
                  <a:cubicBezTo>
                    <a:pt x="306" y="885"/>
                    <a:pt x="411" y="922"/>
                    <a:pt x="519" y="922"/>
                  </a:cubicBezTo>
                  <a:cubicBezTo>
                    <a:pt x="651" y="922"/>
                    <a:pt x="786" y="867"/>
                    <a:pt x="888" y="745"/>
                  </a:cubicBezTo>
                  <a:cubicBezTo>
                    <a:pt x="999" y="486"/>
                    <a:pt x="999" y="227"/>
                    <a:pt x="814" y="79"/>
                  </a:cubicBezTo>
                  <a:cubicBezTo>
                    <a:pt x="746" y="25"/>
                    <a:pt x="669" y="0"/>
                    <a:pt x="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75;p55">
              <a:extLst>
                <a:ext uri="{FF2B5EF4-FFF2-40B4-BE49-F238E27FC236}">
                  <a16:creationId xmlns:a16="http://schemas.microsoft.com/office/drawing/2014/main" id="{FFAFE7EA-558F-CF8D-AF11-0DF35926253C}"/>
                </a:ext>
              </a:extLst>
            </p:cNvPr>
            <p:cNvSpPr/>
            <p:nvPr/>
          </p:nvSpPr>
          <p:spPr>
            <a:xfrm>
              <a:off x="5692250" y="3858150"/>
              <a:ext cx="25900" cy="23525"/>
            </a:xfrm>
            <a:custGeom>
              <a:avLst/>
              <a:gdLst/>
              <a:ahLst/>
              <a:cxnLst/>
              <a:rect l="l" t="t" r="r" b="b"/>
              <a:pathLst>
                <a:path w="1036" h="941" extrusionOk="0">
                  <a:moveTo>
                    <a:pt x="517" y="1"/>
                  </a:moveTo>
                  <a:cubicBezTo>
                    <a:pt x="363" y="1"/>
                    <a:pt x="203" y="76"/>
                    <a:pt x="112" y="235"/>
                  </a:cubicBezTo>
                  <a:cubicBezTo>
                    <a:pt x="1" y="457"/>
                    <a:pt x="38" y="716"/>
                    <a:pt x="260" y="864"/>
                  </a:cubicBezTo>
                  <a:cubicBezTo>
                    <a:pt x="338" y="916"/>
                    <a:pt x="426" y="941"/>
                    <a:pt x="513" y="941"/>
                  </a:cubicBezTo>
                  <a:cubicBezTo>
                    <a:pt x="672" y="941"/>
                    <a:pt x="830" y="859"/>
                    <a:pt x="925" y="716"/>
                  </a:cubicBezTo>
                  <a:cubicBezTo>
                    <a:pt x="1036" y="494"/>
                    <a:pt x="999" y="235"/>
                    <a:pt x="777" y="87"/>
                  </a:cubicBezTo>
                  <a:cubicBezTo>
                    <a:pt x="706" y="30"/>
                    <a:pt x="613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76;p55">
              <a:extLst>
                <a:ext uri="{FF2B5EF4-FFF2-40B4-BE49-F238E27FC236}">
                  <a16:creationId xmlns:a16="http://schemas.microsoft.com/office/drawing/2014/main" id="{30DEF252-6CEF-392F-9CDA-DA320032FA69}"/>
                </a:ext>
              </a:extLst>
            </p:cNvPr>
            <p:cNvSpPr/>
            <p:nvPr/>
          </p:nvSpPr>
          <p:spPr>
            <a:xfrm>
              <a:off x="5762500" y="3858150"/>
              <a:ext cx="26825" cy="23525"/>
            </a:xfrm>
            <a:custGeom>
              <a:avLst/>
              <a:gdLst/>
              <a:ahLst/>
              <a:cxnLst/>
              <a:rect l="l" t="t" r="r" b="b"/>
              <a:pathLst>
                <a:path w="1073" h="941" extrusionOk="0">
                  <a:moveTo>
                    <a:pt x="510" y="1"/>
                  </a:moveTo>
                  <a:cubicBezTo>
                    <a:pt x="418" y="1"/>
                    <a:pt x="331" y="30"/>
                    <a:pt x="259" y="87"/>
                  </a:cubicBezTo>
                  <a:cubicBezTo>
                    <a:pt x="38" y="198"/>
                    <a:pt x="1" y="494"/>
                    <a:pt x="148" y="716"/>
                  </a:cubicBezTo>
                  <a:cubicBezTo>
                    <a:pt x="220" y="859"/>
                    <a:pt x="369" y="941"/>
                    <a:pt x="525" y="941"/>
                  </a:cubicBezTo>
                  <a:cubicBezTo>
                    <a:pt x="611" y="941"/>
                    <a:pt x="698" y="916"/>
                    <a:pt x="777" y="864"/>
                  </a:cubicBezTo>
                  <a:cubicBezTo>
                    <a:pt x="999" y="716"/>
                    <a:pt x="1073" y="457"/>
                    <a:pt x="925" y="235"/>
                  </a:cubicBezTo>
                  <a:cubicBezTo>
                    <a:pt x="811" y="76"/>
                    <a:pt x="656" y="1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77;p55">
              <a:extLst>
                <a:ext uri="{FF2B5EF4-FFF2-40B4-BE49-F238E27FC236}">
                  <a16:creationId xmlns:a16="http://schemas.microsoft.com/office/drawing/2014/main" id="{3363166B-0E93-CA61-4F33-5F60771606FD}"/>
                </a:ext>
              </a:extLst>
            </p:cNvPr>
            <p:cNvSpPr/>
            <p:nvPr/>
          </p:nvSpPr>
          <p:spPr>
            <a:xfrm>
              <a:off x="5800400" y="3830300"/>
              <a:ext cx="25900" cy="23700"/>
            </a:xfrm>
            <a:custGeom>
              <a:avLst/>
              <a:gdLst/>
              <a:ahLst/>
              <a:cxnLst/>
              <a:rect l="l" t="t" r="r" b="b"/>
              <a:pathLst>
                <a:path w="1036" h="948" extrusionOk="0">
                  <a:moveTo>
                    <a:pt x="459" y="1"/>
                  </a:moveTo>
                  <a:cubicBezTo>
                    <a:pt x="359" y="1"/>
                    <a:pt x="262" y="30"/>
                    <a:pt x="185" y="92"/>
                  </a:cubicBezTo>
                  <a:cubicBezTo>
                    <a:pt x="0" y="203"/>
                    <a:pt x="0" y="536"/>
                    <a:pt x="148" y="721"/>
                  </a:cubicBezTo>
                  <a:cubicBezTo>
                    <a:pt x="235" y="872"/>
                    <a:pt x="371" y="947"/>
                    <a:pt x="507" y="947"/>
                  </a:cubicBezTo>
                  <a:cubicBezTo>
                    <a:pt x="603" y="947"/>
                    <a:pt x="700" y="909"/>
                    <a:pt x="777" y="832"/>
                  </a:cubicBezTo>
                  <a:cubicBezTo>
                    <a:pt x="962" y="684"/>
                    <a:pt x="1036" y="351"/>
                    <a:pt x="851" y="166"/>
                  </a:cubicBezTo>
                  <a:cubicBezTo>
                    <a:pt x="743" y="58"/>
                    <a:pt x="598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78;p55">
              <a:extLst>
                <a:ext uri="{FF2B5EF4-FFF2-40B4-BE49-F238E27FC236}">
                  <a16:creationId xmlns:a16="http://schemas.microsoft.com/office/drawing/2014/main" id="{A3DF3544-7154-7078-9475-1929A2548221}"/>
                </a:ext>
              </a:extLst>
            </p:cNvPr>
            <p:cNvSpPr/>
            <p:nvPr/>
          </p:nvSpPr>
          <p:spPr>
            <a:xfrm>
              <a:off x="5832750" y="3800475"/>
              <a:ext cx="24975" cy="22675"/>
            </a:xfrm>
            <a:custGeom>
              <a:avLst/>
              <a:gdLst/>
              <a:ahLst/>
              <a:cxnLst/>
              <a:rect l="l" t="t" r="r" b="b"/>
              <a:pathLst>
                <a:path w="999" h="907" extrusionOk="0">
                  <a:moveTo>
                    <a:pt x="518" y="0"/>
                  </a:moveTo>
                  <a:cubicBezTo>
                    <a:pt x="398" y="0"/>
                    <a:pt x="278" y="47"/>
                    <a:pt x="185" y="139"/>
                  </a:cubicBezTo>
                  <a:cubicBezTo>
                    <a:pt x="0" y="324"/>
                    <a:pt x="0" y="583"/>
                    <a:pt x="185" y="768"/>
                  </a:cubicBezTo>
                  <a:cubicBezTo>
                    <a:pt x="278" y="860"/>
                    <a:pt x="398" y="906"/>
                    <a:pt x="518" y="906"/>
                  </a:cubicBezTo>
                  <a:cubicBezTo>
                    <a:pt x="638" y="906"/>
                    <a:pt x="758" y="860"/>
                    <a:pt x="851" y="768"/>
                  </a:cubicBezTo>
                  <a:cubicBezTo>
                    <a:pt x="999" y="583"/>
                    <a:pt x="999" y="324"/>
                    <a:pt x="851" y="139"/>
                  </a:cubicBezTo>
                  <a:cubicBezTo>
                    <a:pt x="758" y="47"/>
                    <a:pt x="638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79;p55">
              <a:extLst>
                <a:ext uri="{FF2B5EF4-FFF2-40B4-BE49-F238E27FC236}">
                  <a16:creationId xmlns:a16="http://schemas.microsoft.com/office/drawing/2014/main" id="{0B50FB37-166A-8AB9-0B45-F0D6727FE493}"/>
                </a:ext>
              </a:extLst>
            </p:cNvPr>
            <p:cNvSpPr/>
            <p:nvPr/>
          </p:nvSpPr>
          <p:spPr>
            <a:xfrm>
              <a:off x="5864175" y="3765550"/>
              <a:ext cx="24975" cy="22200"/>
            </a:xfrm>
            <a:custGeom>
              <a:avLst/>
              <a:gdLst/>
              <a:ahLst/>
              <a:cxnLst/>
              <a:rect l="l" t="t" r="r" b="b"/>
              <a:pathLst>
                <a:path w="999" h="888" extrusionOk="0">
                  <a:moveTo>
                    <a:pt x="464" y="0"/>
                  </a:moveTo>
                  <a:cubicBezTo>
                    <a:pt x="331" y="0"/>
                    <a:pt x="210" y="48"/>
                    <a:pt x="148" y="131"/>
                  </a:cubicBezTo>
                  <a:cubicBezTo>
                    <a:pt x="0" y="316"/>
                    <a:pt x="37" y="612"/>
                    <a:pt x="222" y="797"/>
                  </a:cubicBezTo>
                  <a:cubicBezTo>
                    <a:pt x="299" y="858"/>
                    <a:pt x="402" y="888"/>
                    <a:pt x="507" y="888"/>
                  </a:cubicBezTo>
                  <a:cubicBezTo>
                    <a:pt x="653" y="888"/>
                    <a:pt x="801" y="830"/>
                    <a:pt x="888" y="723"/>
                  </a:cubicBezTo>
                  <a:cubicBezTo>
                    <a:pt x="999" y="538"/>
                    <a:pt x="999" y="242"/>
                    <a:pt x="777" y="94"/>
                  </a:cubicBezTo>
                  <a:cubicBezTo>
                    <a:pt x="679" y="29"/>
                    <a:pt x="568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80;p55">
              <a:extLst>
                <a:ext uri="{FF2B5EF4-FFF2-40B4-BE49-F238E27FC236}">
                  <a16:creationId xmlns:a16="http://schemas.microsoft.com/office/drawing/2014/main" id="{E72E3824-48FC-6803-3F9B-8479FAD86AC2}"/>
                </a:ext>
              </a:extLst>
            </p:cNvPr>
            <p:cNvSpPr/>
            <p:nvPr/>
          </p:nvSpPr>
          <p:spPr>
            <a:xfrm>
              <a:off x="5889125" y="3728425"/>
              <a:ext cx="26825" cy="22925"/>
            </a:xfrm>
            <a:custGeom>
              <a:avLst/>
              <a:gdLst/>
              <a:ahLst/>
              <a:cxnLst/>
              <a:rect l="l" t="t" r="r" b="b"/>
              <a:pathLst>
                <a:path w="1073" h="917" extrusionOk="0">
                  <a:moveTo>
                    <a:pt x="529" y="1"/>
                  </a:moveTo>
                  <a:cubicBezTo>
                    <a:pt x="377" y="1"/>
                    <a:pt x="241" y="59"/>
                    <a:pt x="148" y="174"/>
                  </a:cubicBezTo>
                  <a:cubicBezTo>
                    <a:pt x="1" y="433"/>
                    <a:pt x="74" y="692"/>
                    <a:pt x="296" y="840"/>
                  </a:cubicBezTo>
                  <a:cubicBezTo>
                    <a:pt x="375" y="892"/>
                    <a:pt x="463" y="917"/>
                    <a:pt x="548" y="917"/>
                  </a:cubicBezTo>
                  <a:cubicBezTo>
                    <a:pt x="704" y="917"/>
                    <a:pt x="853" y="835"/>
                    <a:pt x="925" y="692"/>
                  </a:cubicBezTo>
                  <a:cubicBezTo>
                    <a:pt x="1073" y="470"/>
                    <a:pt x="1036" y="174"/>
                    <a:pt x="814" y="63"/>
                  </a:cubicBezTo>
                  <a:cubicBezTo>
                    <a:pt x="717" y="22"/>
                    <a:pt x="620" y="1"/>
                    <a:pt x="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81;p55">
              <a:extLst>
                <a:ext uri="{FF2B5EF4-FFF2-40B4-BE49-F238E27FC236}">
                  <a16:creationId xmlns:a16="http://schemas.microsoft.com/office/drawing/2014/main" id="{760C0B84-5165-106D-33C7-2597C2ABF248}"/>
                </a:ext>
              </a:extLst>
            </p:cNvPr>
            <p:cNvSpPr/>
            <p:nvPr/>
          </p:nvSpPr>
          <p:spPr>
            <a:xfrm>
              <a:off x="5912225" y="3688250"/>
              <a:ext cx="26825" cy="23125"/>
            </a:xfrm>
            <a:custGeom>
              <a:avLst/>
              <a:gdLst/>
              <a:ahLst/>
              <a:cxnLst/>
              <a:rect l="l" t="t" r="r" b="b"/>
              <a:pathLst>
                <a:path w="1073" h="925" extrusionOk="0">
                  <a:moveTo>
                    <a:pt x="541" y="0"/>
                  </a:moveTo>
                  <a:cubicBezTo>
                    <a:pt x="368" y="0"/>
                    <a:pt x="220" y="103"/>
                    <a:pt x="112" y="265"/>
                  </a:cubicBezTo>
                  <a:cubicBezTo>
                    <a:pt x="1" y="450"/>
                    <a:pt x="112" y="709"/>
                    <a:pt x="334" y="857"/>
                  </a:cubicBezTo>
                  <a:cubicBezTo>
                    <a:pt x="403" y="903"/>
                    <a:pt x="480" y="924"/>
                    <a:pt x="557" y="924"/>
                  </a:cubicBezTo>
                  <a:cubicBezTo>
                    <a:pt x="726" y="924"/>
                    <a:pt x="898" y="824"/>
                    <a:pt x="999" y="672"/>
                  </a:cubicBezTo>
                  <a:cubicBezTo>
                    <a:pt x="1073" y="413"/>
                    <a:pt x="999" y="118"/>
                    <a:pt x="740" y="44"/>
                  </a:cubicBezTo>
                  <a:cubicBezTo>
                    <a:pt x="671" y="14"/>
                    <a:pt x="604" y="0"/>
                    <a:pt x="5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82;p55">
              <a:extLst>
                <a:ext uri="{FF2B5EF4-FFF2-40B4-BE49-F238E27FC236}">
                  <a16:creationId xmlns:a16="http://schemas.microsoft.com/office/drawing/2014/main" id="{4C6D539B-17B9-E852-3D5A-F625B45F9827}"/>
                </a:ext>
              </a:extLst>
            </p:cNvPr>
            <p:cNvSpPr/>
            <p:nvPr/>
          </p:nvSpPr>
          <p:spPr>
            <a:xfrm>
              <a:off x="5929800" y="3646675"/>
              <a:ext cx="26825" cy="23750"/>
            </a:xfrm>
            <a:custGeom>
              <a:avLst/>
              <a:gdLst/>
              <a:ahLst/>
              <a:cxnLst/>
              <a:rect l="l" t="t" r="r" b="b"/>
              <a:pathLst>
                <a:path w="1073" h="950" extrusionOk="0">
                  <a:moveTo>
                    <a:pt x="519" y="0"/>
                  </a:moveTo>
                  <a:cubicBezTo>
                    <a:pt x="341" y="0"/>
                    <a:pt x="166" y="111"/>
                    <a:pt x="111" y="302"/>
                  </a:cubicBezTo>
                  <a:cubicBezTo>
                    <a:pt x="0" y="561"/>
                    <a:pt x="148" y="819"/>
                    <a:pt x="370" y="930"/>
                  </a:cubicBezTo>
                  <a:cubicBezTo>
                    <a:pt x="409" y="943"/>
                    <a:pt x="451" y="949"/>
                    <a:pt x="493" y="949"/>
                  </a:cubicBezTo>
                  <a:cubicBezTo>
                    <a:pt x="690" y="949"/>
                    <a:pt x="901" y="817"/>
                    <a:pt x="961" y="634"/>
                  </a:cubicBezTo>
                  <a:cubicBezTo>
                    <a:pt x="1072" y="413"/>
                    <a:pt x="925" y="117"/>
                    <a:pt x="703" y="43"/>
                  </a:cubicBezTo>
                  <a:cubicBezTo>
                    <a:pt x="645" y="14"/>
                    <a:pt x="58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83;p55">
              <a:extLst>
                <a:ext uri="{FF2B5EF4-FFF2-40B4-BE49-F238E27FC236}">
                  <a16:creationId xmlns:a16="http://schemas.microsoft.com/office/drawing/2014/main" id="{9CD8DBA2-D4FC-5691-7391-0061DC296ECB}"/>
                </a:ext>
              </a:extLst>
            </p:cNvPr>
            <p:cNvSpPr/>
            <p:nvPr/>
          </p:nvSpPr>
          <p:spPr>
            <a:xfrm>
              <a:off x="5943650" y="3602825"/>
              <a:ext cx="27750" cy="23225"/>
            </a:xfrm>
            <a:custGeom>
              <a:avLst/>
              <a:gdLst/>
              <a:ahLst/>
              <a:cxnLst/>
              <a:rect l="l" t="t" r="r" b="b"/>
              <a:pathLst>
                <a:path w="1110" h="929" extrusionOk="0">
                  <a:moveTo>
                    <a:pt x="535" y="0"/>
                  </a:moveTo>
                  <a:cubicBezTo>
                    <a:pt x="325" y="0"/>
                    <a:pt x="171" y="118"/>
                    <a:pt x="112" y="355"/>
                  </a:cubicBezTo>
                  <a:cubicBezTo>
                    <a:pt x="1" y="577"/>
                    <a:pt x="186" y="836"/>
                    <a:pt x="407" y="910"/>
                  </a:cubicBezTo>
                  <a:cubicBezTo>
                    <a:pt x="459" y="923"/>
                    <a:pt x="509" y="929"/>
                    <a:pt x="558" y="929"/>
                  </a:cubicBezTo>
                  <a:cubicBezTo>
                    <a:pt x="788" y="929"/>
                    <a:pt x="975" y="791"/>
                    <a:pt x="1036" y="577"/>
                  </a:cubicBezTo>
                  <a:cubicBezTo>
                    <a:pt x="1110" y="355"/>
                    <a:pt x="962" y="96"/>
                    <a:pt x="703" y="22"/>
                  </a:cubicBezTo>
                  <a:cubicBezTo>
                    <a:pt x="644" y="8"/>
                    <a:pt x="588" y="0"/>
                    <a:pt x="5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84;p55">
              <a:extLst>
                <a:ext uri="{FF2B5EF4-FFF2-40B4-BE49-F238E27FC236}">
                  <a16:creationId xmlns:a16="http://schemas.microsoft.com/office/drawing/2014/main" id="{FDC742B0-71E4-69DB-3E4E-4AF354C77B0D}"/>
                </a:ext>
              </a:extLst>
            </p:cNvPr>
            <p:cNvSpPr/>
            <p:nvPr/>
          </p:nvSpPr>
          <p:spPr>
            <a:xfrm>
              <a:off x="5955675" y="3557950"/>
              <a:ext cx="24050" cy="22500"/>
            </a:xfrm>
            <a:custGeom>
              <a:avLst/>
              <a:gdLst/>
              <a:ahLst/>
              <a:cxnLst/>
              <a:rect l="l" t="t" r="r" b="b"/>
              <a:pathLst>
                <a:path w="962" h="900" extrusionOk="0">
                  <a:moveTo>
                    <a:pt x="468" y="0"/>
                  </a:moveTo>
                  <a:cubicBezTo>
                    <a:pt x="217" y="0"/>
                    <a:pt x="37" y="147"/>
                    <a:pt x="37" y="412"/>
                  </a:cubicBezTo>
                  <a:cubicBezTo>
                    <a:pt x="0" y="634"/>
                    <a:pt x="111" y="856"/>
                    <a:pt x="407" y="893"/>
                  </a:cubicBezTo>
                  <a:cubicBezTo>
                    <a:pt x="439" y="898"/>
                    <a:pt x="470" y="900"/>
                    <a:pt x="501" y="900"/>
                  </a:cubicBezTo>
                  <a:cubicBezTo>
                    <a:pt x="718" y="900"/>
                    <a:pt x="897" y="783"/>
                    <a:pt x="962" y="523"/>
                  </a:cubicBezTo>
                  <a:cubicBezTo>
                    <a:pt x="962" y="302"/>
                    <a:pt x="814" y="80"/>
                    <a:pt x="555" y="6"/>
                  </a:cubicBezTo>
                  <a:cubicBezTo>
                    <a:pt x="525" y="2"/>
                    <a:pt x="496" y="0"/>
                    <a:pt x="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85;p55">
              <a:extLst>
                <a:ext uri="{FF2B5EF4-FFF2-40B4-BE49-F238E27FC236}">
                  <a16:creationId xmlns:a16="http://schemas.microsoft.com/office/drawing/2014/main" id="{E3D4260E-F158-136B-8E62-E1A0A295D996}"/>
                </a:ext>
              </a:extLst>
            </p:cNvPr>
            <p:cNvSpPr/>
            <p:nvPr/>
          </p:nvSpPr>
          <p:spPr>
            <a:xfrm>
              <a:off x="5961225" y="3511875"/>
              <a:ext cx="24050" cy="23525"/>
            </a:xfrm>
            <a:custGeom>
              <a:avLst/>
              <a:gdLst/>
              <a:ahLst/>
              <a:cxnLst/>
              <a:rect l="l" t="t" r="r" b="b"/>
              <a:pathLst>
                <a:path w="962" h="941" extrusionOk="0">
                  <a:moveTo>
                    <a:pt x="518" y="0"/>
                  </a:moveTo>
                  <a:cubicBezTo>
                    <a:pt x="222" y="0"/>
                    <a:pt x="0" y="222"/>
                    <a:pt x="37" y="444"/>
                  </a:cubicBezTo>
                  <a:cubicBezTo>
                    <a:pt x="0" y="703"/>
                    <a:pt x="185" y="888"/>
                    <a:pt x="444" y="925"/>
                  </a:cubicBezTo>
                  <a:cubicBezTo>
                    <a:pt x="488" y="936"/>
                    <a:pt x="531" y="941"/>
                    <a:pt x="571" y="941"/>
                  </a:cubicBezTo>
                  <a:cubicBezTo>
                    <a:pt x="801" y="941"/>
                    <a:pt x="961" y="769"/>
                    <a:pt x="961" y="518"/>
                  </a:cubicBezTo>
                  <a:cubicBezTo>
                    <a:pt x="961" y="259"/>
                    <a:pt x="777" y="0"/>
                    <a:pt x="518" y="0"/>
                  </a:cubicBezTo>
                  <a:close/>
                </a:path>
              </a:pathLst>
            </a:custGeom>
            <a:solidFill>
              <a:srgbClr val="E78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86;p55">
              <a:extLst>
                <a:ext uri="{FF2B5EF4-FFF2-40B4-BE49-F238E27FC236}">
                  <a16:creationId xmlns:a16="http://schemas.microsoft.com/office/drawing/2014/main" id="{1FDC59C2-A6B3-2AE4-F581-D0A08BF3736B}"/>
                </a:ext>
              </a:extLst>
            </p:cNvPr>
            <p:cNvSpPr/>
            <p:nvPr/>
          </p:nvSpPr>
          <p:spPr>
            <a:xfrm>
              <a:off x="5963075" y="3471200"/>
              <a:ext cx="24975" cy="23250"/>
            </a:xfrm>
            <a:custGeom>
              <a:avLst/>
              <a:gdLst/>
              <a:ahLst/>
              <a:cxnLst/>
              <a:rect l="l" t="t" r="r" b="b"/>
              <a:pathLst>
                <a:path w="999" h="930" extrusionOk="0">
                  <a:moveTo>
                    <a:pt x="518" y="1"/>
                  </a:moveTo>
                  <a:cubicBezTo>
                    <a:pt x="259" y="1"/>
                    <a:pt x="0" y="185"/>
                    <a:pt x="74" y="407"/>
                  </a:cubicBezTo>
                  <a:cubicBezTo>
                    <a:pt x="0" y="666"/>
                    <a:pt x="185" y="851"/>
                    <a:pt x="481" y="925"/>
                  </a:cubicBezTo>
                  <a:cubicBezTo>
                    <a:pt x="503" y="928"/>
                    <a:pt x="525" y="930"/>
                    <a:pt x="547" y="930"/>
                  </a:cubicBezTo>
                  <a:cubicBezTo>
                    <a:pt x="782" y="930"/>
                    <a:pt x="998" y="752"/>
                    <a:pt x="998" y="481"/>
                  </a:cubicBezTo>
                  <a:cubicBezTo>
                    <a:pt x="998" y="222"/>
                    <a:pt x="814" y="1"/>
                    <a:pt x="518" y="1"/>
                  </a:cubicBezTo>
                  <a:close/>
                </a:path>
              </a:pathLst>
            </a:custGeom>
            <a:solidFill>
              <a:srgbClr val="E78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87;p55">
              <a:extLst>
                <a:ext uri="{FF2B5EF4-FFF2-40B4-BE49-F238E27FC236}">
                  <a16:creationId xmlns:a16="http://schemas.microsoft.com/office/drawing/2014/main" id="{DBED0CB0-1D64-3346-1CAC-1EABB8B70E45}"/>
                </a:ext>
              </a:extLst>
            </p:cNvPr>
            <p:cNvSpPr/>
            <p:nvPr/>
          </p:nvSpPr>
          <p:spPr>
            <a:xfrm>
              <a:off x="5494475" y="3471200"/>
              <a:ext cx="24050" cy="23250"/>
            </a:xfrm>
            <a:custGeom>
              <a:avLst/>
              <a:gdLst/>
              <a:ahLst/>
              <a:cxnLst/>
              <a:rect l="l" t="t" r="r" b="b"/>
              <a:pathLst>
                <a:path w="962" h="930" extrusionOk="0">
                  <a:moveTo>
                    <a:pt x="518" y="1"/>
                  </a:moveTo>
                  <a:cubicBezTo>
                    <a:pt x="222" y="1"/>
                    <a:pt x="0" y="185"/>
                    <a:pt x="37" y="407"/>
                  </a:cubicBezTo>
                  <a:cubicBezTo>
                    <a:pt x="0" y="666"/>
                    <a:pt x="185" y="851"/>
                    <a:pt x="444" y="925"/>
                  </a:cubicBezTo>
                  <a:cubicBezTo>
                    <a:pt x="469" y="928"/>
                    <a:pt x="494" y="930"/>
                    <a:pt x="518" y="930"/>
                  </a:cubicBezTo>
                  <a:cubicBezTo>
                    <a:pt x="776" y="930"/>
                    <a:pt x="961" y="752"/>
                    <a:pt x="961" y="481"/>
                  </a:cubicBezTo>
                  <a:cubicBezTo>
                    <a:pt x="961" y="222"/>
                    <a:pt x="776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88;p55">
              <a:extLst>
                <a:ext uri="{FF2B5EF4-FFF2-40B4-BE49-F238E27FC236}">
                  <a16:creationId xmlns:a16="http://schemas.microsoft.com/office/drawing/2014/main" id="{8B9DDDBB-B593-110B-ABFC-707B34D106C1}"/>
                </a:ext>
              </a:extLst>
            </p:cNvPr>
            <p:cNvSpPr/>
            <p:nvPr/>
          </p:nvSpPr>
          <p:spPr>
            <a:xfrm>
              <a:off x="5568400" y="3376000"/>
              <a:ext cx="24050" cy="23250"/>
            </a:xfrm>
            <a:custGeom>
              <a:avLst/>
              <a:gdLst/>
              <a:ahLst/>
              <a:cxnLst/>
              <a:rect l="l" t="t" r="r" b="b"/>
              <a:pathLst>
                <a:path w="962" h="930" extrusionOk="0">
                  <a:moveTo>
                    <a:pt x="518" y="1"/>
                  </a:moveTo>
                  <a:cubicBezTo>
                    <a:pt x="223" y="1"/>
                    <a:pt x="1" y="185"/>
                    <a:pt x="38" y="407"/>
                  </a:cubicBezTo>
                  <a:cubicBezTo>
                    <a:pt x="1" y="703"/>
                    <a:pt x="186" y="888"/>
                    <a:pt x="444" y="925"/>
                  </a:cubicBezTo>
                  <a:cubicBezTo>
                    <a:pt x="470" y="928"/>
                    <a:pt x="495" y="930"/>
                    <a:pt x="519" y="930"/>
                  </a:cubicBezTo>
                  <a:cubicBezTo>
                    <a:pt x="777" y="930"/>
                    <a:pt x="962" y="755"/>
                    <a:pt x="962" y="518"/>
                  </a:cubicBezTo>
                  <a:cubicBezTo>
                    <a:pt x="962" y="222"/>
                    <a:pt x="777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89;p55">
              <a:extLst>
                <a:ext uri="{FF2B5EF4-FFF2-40B4-BE49-F238E27FC236}">
                  <a16:creationId xmlns:a16="http://schemas.microsoft.com/office/drawing/2014/main" id="{888AE420-962B-4E49-84A7-14527012D766}"/>
                </a:ext>
              </a:extLst>
            </p:cNvPr>
            <p:cNvSpPr/>
            <p:nvPr/>
          </p:nvSpPr>
          <p:spPr>
            <a:xfrm>
              <a:off x="5889125" y="3376000"/>
              <a:ext cx="24975" cy="23250"/>
            </a:xfrm>
            <a:custGeom>
              <a:avLst/>
              <a:gdLst/>
              <a:ahLst/>
              <a:cxnLst/>
              <a:rect l="l" t="t" r="r" b="b"/>
              <a:pathLst>
                <a:path w="999" h="930" extrusionOk="0">
                  <a:moveTo>
                    <a:pt x="518" y="1"/>
                  </a:moveTo>
                  <a:cubicBezTo>
                    <a:pt x="259" y="1"/>
                    <a:pt x="1" y="185"/>
                    <a:pt x="74" y="407"/>
                  </a:cubicBezTo>
                  <a:cubicBezTo>
                    <a:pt x="1" y="703"/>
                    <a:pt x="185" y="888"/>
                    <a:pt x="481" y="925"/>
                  </a:cubicBezTo>
                  <a:cubicBezTo>
                    <a:pt x="503" y="928"/>
                    <a:pt x="526" y="930"/>
                    <a:pt x="548" y="930"/>
                  </a:cubicBezTo>
                  <a:cubicBezTo>
                    <a:pt x="782" y="930"/>
                    <a:pt x="999" y="755"/>
                    <a:pt x="999" y="518"/>
                  </a:cubicBezTo>
                  <a:cubicBezTo>
                    <a:pt x="999" y="222"/>
                    <a:pt x="814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0;p55">
              <a:extLst>
                <a:ext uri="{FF2B5EF4-FFF2-40B4-BE49-F238E27FC236}">
                  <a16:creationId xmlns:a16="http://schemas.microsoft.com/office/drawing/2014/main" id="{E10DFE48-E9D3-E081-230B-F15CEE4B9E38}"/>
                </a:ext>
              </a:extLst>
            </p:cNvPr>
            <p:cNvSpPr/>
            <p:nvPr/>
          </p:nvSpPr>
          <p:spPr>
            <a:xfrm>
              <a:off x="5729225" y="3884350"/>
              <a:ext cx="24050" cy="23250"/>
            </a:xfrm>
            <a:custGeom>
              <a:avLst/>
              <a:gdLst/>
              <a:ahLst/>
              <a:cxnLst/>
              <a:rect l="l" t="t" r="r" b="b"/>
              <a:pathLst>
                <a:path w="962" h="930" extrusionOk="0">
                  <a:moveTo>
                    <a:pt x="481" y="0"/>
                  </a:moveTo>
                  <a:cubicBezTo>
                    <a:pt x="222" y="0"/>
                    <a:pt x="1" y="185"/>
                    <a:pt x="38" y="407"/>
                  </a:cubicBezTo>
                  <a:cubicBezTo>
                    <a:pt x="1" y="703"/>
                    <a:pt x="148" y="888"/>
                    <a:pt x="444" y="925"/>
                  </a:cubicBezTo>
                  <a:cubicBezTo>
                    <a:pt x="470" y="928"/>
                    <a:pt x="494" y="929"/>
                    <a:pt x="519" y="929"/>
                  </a:cubicBezTo>
                  <a:cubicBezTo>
                    <a:pt x="776" y="929"/>
                    <a:pt x="962" y="755"/>
                    <a:pt x="962" y="518"/>
                  </a:cubicBezTo>
                  <a:cubicBezTo>
                    <a:pt x="962" y="222"/>
                    <a:pt x="777" y="0"/>
                    <a:pt x="4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1;p55">
              <a:extLst>
                <a:ext uri="{FF2B5EF4-FFF2-40B4-BE49-F238E27FC236}">
                  <a16:creationId xmlns:a16="http://schemas.microsoft.com/office/drawing/2014/main" id="{F783AF0F-A980-79B3-4298-D4558FDE76F7}"/>
                </a:ext>
              </a:extLst>
            </p:cNvPr>
            <p:cNvSpPr/>
            <p:nvPr/>
          </p:nvSpPr>
          <p:spPr>
            <a:xfrm>
              <a:off x="5921475" y="3453875"/>
              <a:ext cx="24975" cy="22150"/>
            </a:xfrm>
            <a:custGeom>
              <a:avLst/>
              <a:gdLst/>
              <a:ahLst/>
              <a:cxnLst/>
              <a:rect l="l" t="t" r="r" b="b"/>
              <a:pathLst>
                <a:path w="999" h="886" extrusionOk="0">
                  <a:moveTo>
                    <a:pt x="586" y="1"/>
                  </a:moveTo>
                  <a:cubicBezTo>
                    <a:pt x="450" y="1"/>
                    <a:pt x="297" y="49"/>
                    <a:pt x="185" y="139"/>
                  </a:cubicBezTo>
                  <a:cubicBezTo>
                    <a:pt x="1" y="324"/>
                    <a:pt x="1" y="583"/>
                    <a:pt x="185" y="768"/>
                  </a:cubicBezTo>
                  <a:cubicBezTo>
                    <a:pt x="297" y="847"/>
                    <a:pt x="409" y="886"/>
                    <a:pt x="512" y="886"/>
                  </a:cubicBezTo>
                  <a:cubicBezTo>
                    <a:pt x="647" y="886"/>
                    <a:pt x="767" y="820"/>
                    <a:pt x="851" y="694"/>
                  </a:cubicBezTo>
                  <a:cubicBezTo>
                    <a:pt x="999" y="435"/>
                    <a:pt x="925" y="176"/>
                    <a:pt x="814" y="65"/>
                  </a:cubicBezTo>
                  <a:cubicBezTo>
                    <a:pt x="756" y="21"/>
                    <a:pt x="674" y="1"/>
                    <a:pt x="5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2;p55">
              <a:extLst>
                <a:ext uri="{FF2B5EF4-FFF2-40B4-BE49-F238E27FC236}">
                  <a16:creationId xmlns:a16="http://schemas.microsoft.com/office/drawing/2014/main" id="{5046A589-960C-B917-358D-604071692BEB}"/>
                </a:ext>
              </a:extLst>
            </p:cNvPr>
            <p:cNvSpPr/>
            <p:nvPr/>
          </p:nvSpPr>
          <p:spPr>
            <a:xfrm>
              <a:off x="5896525" y="3418025"/>
              <a:ext cx="27750" cy="22075"/>
            </a:xfrm>
            <a:custGeom>
              <a:avLst/>
              <a:gdLst/>
              <a:ahLst/>
              <a:cxnLst/>
              <a:rect l="l" t="t" r="r" b="b"/>
              <a:pathLst>
                <a:path w="1110" h="883" extrusionOk="0">
                  <a:moveTo>
                    <a:pt x="559" y="1"/>
                  </a:moveTo>
                  <a:cubicBezTo>
                    <a:pt x="511" y="1"/>
                    <a:pt x="460" y="7"/>
                    <a:pt x="407" y="20"/>
                  </a:cubicBezTo>
                  <a:cubicBezTo>
                    <a:pt x="185" y="57"/>
                    <a:pt x="0" y="353"/>
                    <a:pt x="148" y="575"/>
                  </a:cubicBezTo>
                  <a:cubicBezTo>
                    <a:pt x="201" y="784"/>
                    <a:pt x="364" y="883"/>
                    <a:pt x="534" y="883"/>
                  </a:cubicBezTo>
                  <a:cubicBezTo>
                    <a:pt x="604" y="883"/>
                    <a:pt x="675" y="866"/>
                    <a:pt x="740" y="834"/>
                  </a:cubicBezTo>
                  <a:cubicBezTo>
                    <a:pt x="962" y="723"/>
                    <a:pt x="1109" y="464"/>
                    <a:pt x="999" y="279"/>
                  </a:cubicBezTo>
                  <a:cubicBezTo>
                    <a:pt x="938" y="127"/>
                    <a:pt x="778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93;p55">
              <a:extLst>
                <a:ext uri="{FF2B5EF4-FFF2-40B4-BE49-F238E27FC236}">
                  <a16:creationId xmlns:a16="http://schemas.microsoft.com/office/drawing/2014/main" id="{7CA2C6FC-1367-F9D2-5E63-1F55AA376746}"/>
                </a:ext>
              </a:extLst>
            </p:cNvPr>
            <p:cNvSpPr/>
            <p:nvPr/>
          </p:nvSpPr>
          <p:spPr>
            <a:xfrm>
              <a:off x="5659900" y="3346425"/>
              <a:ext cx="135900" cy="295800"/>
            </a:xfrm>
            <a:custGeom>
              <a:avLst/>
              <a:gdLst/>
              <a:ahLst/>
              <a:cxnLst/>
              <a:rect l="l" t="t" r="r" b="b"/>
              <a:pathLst>
                <a:path w="5436" h="11832" extrusionOk="0">
                  <a:moveTo>
                    <a:pt x="1591" y="1"/>
                  </a:moveTo>
                  <a:lnTo>
                    <a:pt x="3217" y="7616"/>
                  </a:lnTo>
                  <a:lnTo>
                    <a:pt x="1" y="9132"/>
                  </a:lnTo>
                  <a:lnTo>
                    <a:pt x="1886" y="10759"/>
                  </a:lnTo>
                  <a:cubicBezTo>
                    <a:pt x="1923" y="10426"/>
                    <a:pt x="2145" y="10094"/>
                    <a:pt x="2626" y="10094"/>
                  </a:cubicBezTo>
                  <a:cubicBezTo>
                    <a:pt x="2885" y="10094"/>
                    <a:pt x="3143" y="10241"/>
                    <a:pt x="3217" y="10426"/>
                  </a:cubicBezTo>
                  <a:cubicBezTo>
                    <a:pt x="3439" y="10574"/>
                    <a:pt x="3550" y="10833"/>
                    <a:pt x="3550" y="11092"/>
                  </a:cubicBezTo>
                  <a:cubicBezTo>
                    <a:pt x="3624" y="11166"/>
                    <a:pt x="3698" y="11314"/>
                    <a:pt x="3735" y="11461"/>
                  </a:cubicBezTo>
                  <a:cubicBezTo>
                    <a:pt x="3772" y="11572"/>
                    <a:pt x="3772" y="11683"/>
                    <a:pt x="3735" y="11831"/>
                  </a:cubicBezTo>
                  <a:lnTo>
                    <a:pt x="5214" y="11831"/>
                  </a:lnTo>
                  <a:lnTo>
                    <a:pt x="5399" y="11646"/>
                  </a:lnTo>
                  <a:lnTo>
                    <a:pt x="2700" y="9354"/>
                  </a:lnTo>
                  <a:lnTo>
                    <a:pt x="5436" y="6914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rgbClr val="161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94;p55">
              <a:extLst>
                <a:ext uri="{FF2B5EF4-FFF2-40B4-BE49-F238E27FC236}">
                  <a16:creationId xmlns:a16="http://schemas.microsoft.com/office/drawing/2014/main" id="{9628BA05-F0B0-4214-37DC-26C902724C0E}"/>
                </a:ext>
              </a:extLst>
            </p:cNvPr>
            <p:cNvSpPr/>
            <p:nvPr/>
          </p:nvSpPr>
          <p:spPr>
            <a:xfrm>
              <a:off x="5690400" y="3691175"/>
              <a:ext cx="6500" cy="7425"/>
            </a:xfrm>
            <a:custGeom>
              <a:avLst/>
              <a:gdLst/>
              <a:ahLst/>
              <a:cxnLst/>
              <a:rect l="l" t="t" r="r" b="b"/>
              <a:pathLst>
                <a:path w="260" h="297" extrusionOk="0">
                  <a:moveTo>
                    <a:pt x="260" y="1"/>
                  </a:moveTo>
                  <a:lnTo>
                    <a:pt x="1" y="148"/>
                  </a:lnTo>
                  <a:lnTo>
                    <a:pt x="112" y="296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161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95;p55">
              <a:extLst>
                <a:ext uri="{FF2B5EF4-FFF2-40B4-BE49-F238E27FC236}">
                  <a16:creationId xmlns:a16="http://schemas.microsoft.com/office/drawing/2014/main" id="{8E5E153F-7C66-9184-6DDD-C6880C4982C4}"/>
                </a:ext>
              </a:extLst>
            </p:cNvPr>
            <p:cNvSpPr/>
            <p:nvPr/>
          </p:nvSpPr>
          <p:spPr>
            <a:xfrm>
              <a:off x="5697800" y="3583950"/>
              <a:ext cx="97075" cy="90625"/>
            </a:xfrm>
            <a:custGeom>
              <a:avLst/>
              <a:gdLst/>
              <a:ahLst/>
              <a:cxnLst/>
              <a:rect l="l" t="t" r="r" b="b"/>
              <a:pathLst>
                <a:path w="3883" h="3625" extrusionOk="0">
                  <a:moveTo>
                    <a:pt x="1369" y="1"/>
                  </a:moveTo>
                  <a:cubicBezTo>
                    <a:pt x="1184" y="38"/>
                    <a:pt x="999" y="149"/>
                    <a:pt x="814" y="297"/>
                  </a:cubicBezTo>
                  <a:cubicBezTo>
                    <a:pt x="518" y="482"/>
                    <a:pt x="222" y="703"/>
                    <a:pt x="1" y="925"/>
                  </a:cubicBezTo>
                  <a:lnTo>
                    <a:pt x="962" y="1776"/>
                  </a:lnTo>
                  <a:cubicBezTo>
                    <a:pt x="1110" y="1480"/>
                    <a:pt x="1184" y="1221"/>
                    <a:pt x="1332" y="925"/>
                  </a:cubicBezTo>
                  <a:cubicBezTo>
                    <a:pt x="1553" y="1517"/>
                    <a:pt x="1849" y="2145"/>
                    <a:pt x="2071" y="2700"/>
                  </a:cubicBezTo>
                  <a:lnTo>
                    <a:pt x="2108" y="2737"/>
                  </a:lnTo>
                  <a:lnTo>
                    <a:pt x="2071" y="2737"/>
                  </a:lnTo>
                  <a:cubicBezTo>
                    <a:pt x="2219" y="3070"/>
                    <a:pt x="2293" y="3328"/>
                    <a:pt x="2441" y="3624"/>
                  </a:cubicBezTo>
                  <a:lnTo>
                    <a:pt x="3883" y="2071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rgbClr val="161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96;p55">
              <a:extLst>
                <a:ext uri="{FF2B5EF4-FFF2-40B4-BE49-F238E27FC236}">
                  <a16:creationId xmlns:a16="http://schemas.microsoft.com/office/drawing/2014/main" id="{6D50C545-266F-3B68-9DBE-037D83C4BD10}"/>
                </a:ext>
              </a:extLst>
            </p:cNvPr>
            <p:cNvSpPr/>
            <p:nvPr/>
          </p:nvSpPr>
          <p:spPr>
            <a:xfrm>
              <a:off x="5436225" y="3547925"/>
              <a:ext cx="85075" cy="114725"/>
            </a:xfrm>
            <a:custGeom>
              <a:avLst/>
              <a:gdLst/>
              <a:ahLst/>
              <a:cxnLst/>
              <a:rect l="l" t="t" r="r" b="b"/>
              <a:pathLst>
                <a:path w="3403" h="4589" extrusionOk="0">
                  <a:moveTo>
                    <a:pt x="1036" y="0"/>
                  </a:moveTo>
                  <a:cubicBezTo>
                    <a:pt x="740" y="296"/>
                    <a:pt x="371" y="481"/>
                    <a:pt x="1" y="592"/>
                  </a:cubicBezTo>
                  <a:cubicBezTo>
                    <a:pt x="75" y="777"/>
                    <a:pt x="75" y="961"/>
                    <a:pt x="112" y="1294"/>
                  </a:cubicBezTo>
                  <a:cubicBezTo>
                    <a:pt x="149" y="1701"/>
                    <a:pt x="223" y="2181"/>
                    <a:pt x="297" y="2588"/>
                  </a:cubicBezTo>
                  <a:cubicBezTo>
                    <a:pt x="297" y="2884"/>
                    <a:pt x="518" y="3512"/>
                    <a:pt x="555" y="3697"/>
                  </a:cubicBezTo>
                  <a:cubicBezTo>
                    <a:pt x="620" y="3827"/>
                    <a:pt x="714" y="4043"/>
                    <a:pt x="811" y="4043"/>
                  </a:cubicBezTo>
                  <a:cubicBezTo>
                    <a:pt x="824" y="4043"/>
                    <a:pt x="838" y="4039"/>
                    <a:pt x="851" y="4030"/>
                  </a:cubicBezTo>
                  <a:cubicBezTo>
                    <a:pt x="1073" y="3808"/>
                    <a:pt x="851" y="3364"/>
                    <a:pt x="851" y="3180"/>
                  </a:cubicBezTo>
                  <a:lnTo>
                    <a:pt x="851" y="3180"/>
                  </a:lnTo>
                  <a:cubicBezTo>
                    <a:pt x="997" y="3471"/>
                    <a:pt x="1142" y="4548"/>
                    <a:pt x="1428" y="4548"/>
                  </a:cubicBezTo>
                  <a:cubicBezTo>
                    <a:pt x="1433" y="4548"/>
                    <a:pt x="1438" y="4548"/>
                    <a:pt x="1443" y="4548"/>
                  </a:cubicBezTo>
                  <a:cubicBezTo>
                    <a:pt x="1665" y="4548"/>
                    <a:pt x="1665" y="4289"/>
                    <a:pt x="1591" y="4030"/>
                  </a:cubicBezTo>
                  <a:lnTo>
                    <a:pt x="1591" y="4030"/>
                  </a:lnTo>
                  <a:cubicBezTo>
                    <a:pt x="1716" y="4217"/>
                    <a:pt x="1946" y="4589"/>
                    <a:pt x="2103" y="4589"/>
                  </a:cubicBezTo>
                  <a:cubicBezTo>
                    <a:pt x="2133" y="4589"/>
                    <a:pt x="2159" y="4576"/>
                    <a:pt x="2182" y="4548"/>
                  </a:cubicBezTo>
                  <a:cubicBezTo>
                    <a:pt x="2367" y="4326"/>
                    <a:pt x="2182" y="3845"/>
                    <a:pt x="2108" y="3660"/>
                  </a:cubicBezTo>
                  <a:cubicBezTo>
                    <a:pt x="2108" y="3623"/>
                    <a:pt x="2034" y="3586"/>
                    <a:pt x="2034" y="3512"/>
                  </a:cubicBezTo>
                  <a:lnTo>
                    <a:pt x="2034" y="3512"/>
                  </a:lnTo>
                  <a:cubicBezTo>
                    <a:pt x="2182" y="3734"/>
                    <a:pt x="2330" y="3919"/>
                    <a:pt x="2478" y="3993"/>
                  </a:cubicBezTo>
                  <a:cubicBezTo>
                    <a:pt x="2508" y="4000"/>
                    <a:pt x="2535" y="4003"/>
                    <a:pt x="2558" y="4003"/>
                  </a:cubicBezTo>
                  <a:cubicBezTo>
                    <a:pt x="2904" y="4003"/>
                    <a:pt x="2506" y="3272"/>
                    <a:pt x="2367" y="2995"/>
                  </a:cubicBezTo>
                  <a:cubicBezTo>
                    <a:pt x="2219" y="2736"/>
                    <a:pt x="1812" y="2181"/>
                    <a:pt x="2071" y="1960"/>
                  </a:cubicBezTo>
                  <a:cubicBezTo>
                    <a:pt x="2105" y="1926"/>
                    <a:pt x="2142" y="1912"/>
                    <a:pt x="2182" y="1912"/>
                  </a:cubicBezTo>
                  <a:cubicBezTo>
                    <a:pt x="2360" y="1912"/>
                    <a:pt x="2586" y="2195"/>
                    <a:pt x="2737" y="2255"/>
                  </a:cubicBezTo>
                  <a:cubicBezTo>
                    <a:pt x="2834" y="2328"/>
                    <a:pt x="3028" y="2433"/>
                    <a:pt x="3170" y="2433"/>
                  </a:cubicBezTo>
                  <a:cubicBezTo>
                    <a:pt x="3243" y="2433"/>
                    <a:pt x="3303" y="2405"/>
                    <a:pt x="3328" y="2329"/>
                  </a:cubicBezTo>
                  <a:cubicBezTo>
                    <a:pt x="3402" y="2144"/>
                    <a:pt x="2996" y="1812"/>
                    <a:pt x="2885" y="1701"/>
                  </a:cubicBezTo>
                  <a:cubicBezTo>
                    <a:pt x="2700" y="1516"/>
                    <a:pt x="2404" y="1405"/>
                    <a:pt x="2219" y="1220"/>
                  </a:cubicBezTo>
                  <a:cubicBezTo>
                    <a:pt x="1849" y="850"/>
                    <a:pt x="1369" y="518"/>
                    <a:pt x="1036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97;p55">
              <a:extLst>
                <a:ext uri="{FF2B5EF4-FFF2-40B4-BE49-F238E27FC236}">
                  <a16:creationId xmlns:a16="http://schemas.microsoft.com/office/drawing/2014/main" id="{51CF19EA-3580-043C-EC7D-36585559FD43}"/>
                </a:ext>
              </a:extLst>
            </p:cNvPr>
            <p:cNvSpPr/>
            <p:nvPr/>
          </p:nvSpPr>
          <p:spPr>
            <a:xfrm>
              <a:off x="5430700" y="3200375"/>
              <a:ext cx="197725" cy="374375"/>
            </a:xfrm>
            <a:custGeom>
              <a:avLst/>
              <a:gdLst/>
              <a:ahLst/>
              <a:cxnLst/>
              <a:rect l="l" t="t" r="r" b="b"/>
              <a:pathLst>
                <a:path w="7909" h="14975" extrusionOk="0">
                  <a:moveTo>
                    <a:pt x="6477" y="1"/>
                  </a:moveTo>
                  <a:cubicBezTo>
                    <a:pt x="6475" y="1"/>
                    <a:pt x="6472" y="1"/>
                    <a:pt x="6470" y="1"/>
                  </a:cubicBezTo>
                  <a:cubicBezTo>
                    <a:pt x="6063" y="38"/>
                    <a:pt x="2699" y="2515"/>
                    <a:pt x="1294" y="5399"/>
                  </a:cubicBezTo>
                  <a:cubicBezTo>
                    <a:pt x="0" y="8135"/>
                    <a:pt x="0" y="14974"/>
                    <a:pt x="0" y="14974"/>
                  </a:cubicBezTo>
                  <a:lnTo>
                    <a:pt x="2218" y="14752"/>
                  </a:lnTo>
                  <a:cubicBezTo>
                    <a:pt x="2218" y="14752"/>
                    <a:pt x="4067" y="8320"/>
                    <a:pt x="4215" y="7913"/>
                  </a:cubicBezTo>
                  <a:cubicBezTo>
                    <a:pt x="5102" y="5732"/>
                    <a:pt x="7209" y="5214"/>
                    <a:pt x="7209" y="5214"/>
                  </a:cubicBezTo>
                  <a:cubicBezTo>
                    <a:pt x="7908" y="3853"/>
                    <a:pt x="6996" y="1"/>
                    <a:pt x="6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98;p55">
              <a:extLst>
                <a:ext uri="{FF2B5EF4-FFF2-40B4-BE49-F238E27FC236}">
                  <a16:creationId xmlns:a16="http://schemas.microsoft.com/office/drawing/2014/main" id="{F072ADE2-5FC8-5463-FCC9-997AA4967CBF}"/>
                </a:ext>
              </a:extLst>
            </p:cNvPr>
            <p:cNvSpPr/>
            <p:nvPr/>
          </p:nvSpPr>
          <p:spPr>
            <a:xfrm>
              <a:off x="5942725" y="3547925"/>
              <a:ext cx="84150" cy="114725"/>
            </a:xfrm>
            <a:custGeom>
              <a:avLst/>
              <a:gdLst/>
              <a:ahLst/>
              <a:cxnLst/>
              <a:rect l="l" t="t" r="r" b="b"/>
              <a:pathLst>
                <a:path w="3366" h="4589" extrusionOk="0">
                  <a:moveTo>
                    <a:pt x="2367" y="0"/>
                  </a:moveTo>
                  <a:cubicBezTo>
                    <a:pt x="2034" y="518"/>
                    <a:pt x="1517" y="850"/>
                    <a:pt x="1147" y="1220"/>
                  </a:cubicBezTo>
                  <a:cubicBezTo>
                    <a:pt x="962" y="1405"/>
                    <a:pt x="703" y="1516"/>
                    <a:pt x="518" y="1701"/>
                  </a:cubicBezTo>
                  <a:cubicBezTo>
                    <a:pt x="371" y="1812"/>
                    <a:pt x="1" y="2144"/>
                    <a:pt x="38" y="2329"/>
                  </a:cubicBezTo>
                  <a:cubicBezTo>
                    <a:pt x="76" y="2405"/>
                    <a:pt x="144" y="2433"/>
                    <a:pt x="222" y="2433"/>
                  </a:cubicBezTo>
                  <a:cubicBezTo>
                    <a:pt x="371" y="2433"/>
                    <a:pt x="556" y="2328"/>
                    <a:pt x="629" y="2255"/>
                  </a:cubicBezTo>
                  <a:cubicBezTo>
                    <a:pt x="781" y="2195"/>
                    <a:pt x="1006" y="1912"/>
                    <a:pt x="1184" y="1912"/>
                  </a:cubicBezTo>
                  <a:cubicBezTo>
                    <a:pt x="1224" y="1912"/>
                    <a:pt x="1261" y="1926"/>
                    <a:pt x="1295" y="1960"/>
                  </a:cubicBezTo>
                  <a:cubicBezTo>
                    <a:pt x="1554" y="2181"/>
                    <a:pt x="1147" y="2736"/>
                    <a:pt x="999" y="2995"/>
                  </a:cubicBezTo>
                  <a:cubicBezTo>
                    <a:pt x="895" y="3272"/>
                    <a:pt x="467" y="4003"/>
                    <a:pt x="839" y="4003"/>
                  </a:cubicBezTo>
                  <a:cubicBezTo>
                    <a:pt x="864" y="4003"/>
                    <a:pt x="892" y="4000"/>
                    <a:pt x="925" y="3993"/>
                  </a:cubicBezTo>
                  <a:cubicBezTo>
                    <a:pt x="1073" y="3919"/>
                    <a:pt x="1184" y="3734"/>
                    <a:pt x="1332" y="3512"/>
                  </a:cubicBezTo>
                  <a:lnTo>
                    <a:pt x="1332" y="3512"/>
                  </a:lnTo>
                  <a:cubicBezTo>
                    <a:pt x="1332" y="3586"/>
                    <a:pt x="1295" y="3623"/>
                    <a:pt x="1295" y="3660"/>
                  </a:cubicBezTo>
                  <a:cubicBezTo>
                    <a:pt x="1258" y="3845"/>
                    <a:pt x="999" y="4326"/>
                    <a:pt x="1184" y="4548"/>
                  </a:cubicBezTo>
                  <a:cubicBezTo>
                    <a:pt x="1207" y="4576"/>
                    <a:pt x="1234" y="4589"/>
                    <a:pt x="1265" y="4589"/>
                  </a:cubicBezTo>
                  <a:cubicBezTo>
                    <a:pt x="1431" y="4589"/>
                    <a:pt x="1688" y="4217"/>
                    <a:pt x="1812" y="4030"/>
                  </a:cubicBezTo>
                  <a:lnTo>
                    <a:pt x="1812" y="4030"/>
                  </a:lnTo>
                  <a:cubicBezTo>
                    <a:pt x="1701" y="4289"/>
                    <a:pt x="1701" y="4548"/>
                    <a:pt x="1923" y="4548"/>
                  </a:cubicBezTo>
                  <a:cubicBezTo>
                    <a:pt x="1928" y="4548"/>
                    <a:pt x="1933" y="4548"/>
                    <a:pt x="1938" y="4548"/>
                  </a:cubicBezTo>
                  <a:cubicBezTo>
                    <a:pt x="2225" y="4548"/>
                    <a:pt x="2406" y="3471"/>
                    <a:pt x="2552" y="3180"/>
                  </a:cubicBezTo>
                  <a:lnTo>
                    <a:pt x="2552" y="3180"/>
                  </a:lnTo>
                  <a:cubicBezTo>
                    <a:pt x="2552" y="3364"/>
                    <a:pt x="2293" y="3808"/>
                    <a:pt x="2552" y="4030"/>
                  </a:cubicBezTo>
                  <a:cubicBezTo>
                    <a:pt x="2561" y="4039"/>
                    <a:pt x="2571" y="4043"/>
                    <a:pt x="2582" y="4043"/>
                  </a:cubicBezTo>
                  <a:cubicBezTo>
                    <a:pt x="2660" y="4043"/>
                    <a:pt x="2778" y="3827"/>
                    <a:pt x="2811" y="3697"/>
                  </a:cubicBezTo>
                  <a:cubicBezTo>
                    <a:pt x="2848" y="3512"/>
                    <a:pt x="3106" y="2884"/>
                    <a:pt x="3106" y="2588"/>
                  </a:cubicBezTo>
                  <a:cubicBezTo>
                    <a:pt x="3143" y="2181"/>
                    <a:pt x="3217" y="1701"/>
                    <a:pt x="3291" y="1294"/>
                  </a:cubicBezTo>
                  <a:cubicBezTo>
                    <a:pt x="3328" y="961"/>
                    <a:pt x="3328" y="777"/>
                    <a:pt x="3365" y="592"/>
                  </a:cubicBezTo>
                  <a:cubicBezTo>
                    <a:pt x="2995" y="481"/>
                    <a:pt x="2626" y="296"/>
                    <a:pt x="2367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99;p55">
              <a:extLst>
                <a:ext uri="{FF2B5EF4-FFF2-40B4-BE49-F238E27FC236}">
                  <a16:creationId xmlns:a16="http://schemas.microsoft.com/office/drawing/2014/main" id="{9A31AC34-0B77-7DAA-91AF-B1FDE51AFC3E}"/>
                </a:ext>
              </a:extLst>
            </p:cNvPr>
            <p:cNvSpPr/>
            <p:nvPr/>
          </p:nvSpPr>
          <p:spPr>
            <a:xfrm>
              <a:off x="5835600" y="3200375"/>
              <a:ext cx="196800" cy="374375"/>
            </a:xfrm>
            <a:custGeom>
              <a:avLst/>
              <a:gdLst/>
              <a:ahLst/>
              <a:cxnLst/>
              <a:rect l="l" t="t" r="r" b="b"/>
              <a:pathLst>
                <a:path w="7872" h="14975" extrusionOk="0">
                  <a:moveTo>
                    <a:pt x="1395" y="1"/>
                  </a:moveTo>
                  <a:cubicBezTo>
                    <a:pt x="913" y="1"/>
                    <a:pt x="0" y="3853"/>
                    <a:pt x="663" y="5214"/>
                  </a:cubicBezTo>
                  <a:cubicBezTo>
                    <a:pt x="663" y="5214"/>
                    <a:pt x="2807" y="5732"/>
                    <a:pt x="3694" y="7913"/>
                  </a:cubicBezTo>
                  <a:cubicBezTo>
                    <a:pt x="3805" y="8320"/>
                    <a:pt x="5654" y="14752"/>
                    <a:pt x="5654" y="14752"/>
                  </a:cubicBezTo>
                  <a:lnTo>
                    <a:pt x="7872" y="14974"/>
                  </a:lnTo>
                  <a:cubicBezTo>
                    <a:pt x="7872" y="14974"/>
                    <a:pt x="7872" y="8135"/>
                    <a:pt x="6578" y="5399"/>
                  </a:cubicBezTo>
                  <a:cubicBezTo>
                    <a:pt x="5210" y="2515"/>
                    <a:pt x="1846" y="38"/>
                    <a:pt x="1402" y="1"/>
                  </a:cubicBezTo>
                  <a:cubicBezTo>
                    <a:pt x="1400" y="1"/>
                    <a:pt x="1398" y="1"/>
                    <a:pt x="1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400;p55">
              <a:extLst>
                <a:ext uri="{FF2B5EF4-FFF2-40B4-BE49-F238E27FC236}">
                  <a16:creationId xmlns:a16="http://schemas.microsoft.com/office/drawing/2014/main" id="{1F0C54FD-13BD-5DB3-0B19-3E6D5EB9E3D8}"/>
                </a:ext>
              </a:extLst>
            </p:cNvPr>
            <p:cNvSpPr/>
            <p:nvPr/>
          </p:nvSpPr>
          <p:spPr>
            <a:xfrm>
              <a:off x="5204250" y="3361225"/>
              <a:ext cx="315200" cy="507425"/>
            </a:xfrm>
            <a:custGeom>
              <a:avLst/>
              <a:gdLst/>
              <a:ahLst/>
              <a:cxnLst/>
              <a:rect l="l" t="t" r="r" b="b"/>
              <a:pathLst>
                <a:path w="12608" h="20297" extrusionOk="0">
                  <a:moveTo>
                    <a:pt x="2588" y="0"/>
                  </a:moveTo>
                  <a:lnTo>
                    <a:pt x="7579" y="4695"/>
                  </a:lnTo>
                  <a:lnTo>
                    <a:pt x="4585" y="5213"/>
                  </a:lnTo>
                  <a:lnTo>
                    <a:pt x="6470" y="6803"/>
                  </a:lnTo>
                  <a:lnTo>
                    <a:pt x="0" y="7246"/>
                  </a:lnTo>
                  <a:lnTo>
                    <a:pt x="7357" y="9834"/>
                  </a:lnTo>
                  <a:lnTo>
                    <a:pt x="4843" y="10759"/>
                  </a:lnTo>
                  <a:lnTo>
                    <a:pt x="8614" y="11868"/>
                  </a:lnTo>
                  <a:lnTo>
                    <a:pt x="1960" y="14308"/>
                  </a:lnTo>
                  <a:lnTo>
                    <a:pt x="9169" y="13901"/>
                  </a:lnTo>
                  <a:lnTo>
                    <a:pt x="9169" y="13901"/>
                  </a:lnTo>
                  <a:lnTo>
                    <a:pt x="6433" y="15860"/>
                  </a:lnTo>
                  <a:lnTo>
                    <a:pt x="9206" y="15860"/>
                  </a:lnTo>
                  <a:lnTo>
                    <a:pt x="3993" y="20297"/>
                  </a:lnTo>
                  <a:lnTo>
                    <a:pt x="12607" y="17598"/>
                  </a:lnTo>
                  <a:lnTo>
                    <a:pt x="12496" y="17191"/>
                  </a:lnTo>
                  <a:lnTo>
                    <a:pt x="6026" y="19188"/>
                  </a:lnTo>
                  <a:lnTo>
                    <a:pt x="10500" y="15380"/>
                  </a:lnTo>
                  <a:lnTo>
                    <a:pt x="7875" y="15380"/>
                  </a:lnTo>
                  <a:lnTo>
                    <a:pt x="10759" y="13346"/>
                  </a:lnTo>
                  <a:lnTo>
                    <a:pt x="5028" y="13679"/>
                  </a:lnTo>
                  <a:lnTo>
                    <a:pt x="10093" y="11868"/>
                  </a:lnTo>
                  <a:lnTo>
                    <a:pt x="6285" y="10722"/>
                  </a:lnTo>
                  <a:lnTo>
                    <a:pt x="8688" y="9834"/>
                  </a:lnTo>
                  <a:lnTo>
                    <a:pt x="2219" y="7579"/>
                  </a:lnTo>
                  <a:lnTo>
                    <a:pt x="7690" y="7172"/>
                  </a:lnTo>
                  <a:lnTo>
                    <a:pt x="5657" y="5509"/>
                  </a:lnTo>
                  <a:lnTo>
                    <a:pt x="8540" y="5028"/>
                  </a:lnTo>
                  <a:lnTo>
                    <a:pt x="4474" y="1146"/>
                  </a:lnTo>
                  <a:lnTo>
                    <a:pt x="8319" y="2477"/>
                  </a:lnTo>
                  <a:lnTo>
                    <a:pt x="8467" y="2070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401;p55">
              <a:extLst>
                <a:ext uri="{FF2B5EF4-FFF2-40B4-BE49-F238E27FC236}">
                  <a16:creationId xmlns:a16="http://schemas.microsoft.com/office/drawing/2014/main" id="{6520EEB8-1A17-9547-6F5E-C6D53EC7CEE4}"/>
                </a:ext>
              </a:extLst>
            </p:cNvPr>
            <p:cNvSpPr/>
            <p:nvPr/>
          </p:nvSpPr>
          <p:spPr>
            <a:xfrm>
              <a:off x="5924250" y="3363050"/>
              <a:ext cx="341075" cy="511150"/>
            </a:xfrm>
            <a:custGeom>
              <a:avLst/>
              <a:gdLst/>
              <a:ahLst/>
              <a:cxnLst/>
              <a:rect l="l" t="t" r="r" b="b"/>
              <a:pathLst>
                <a:path w="13643" h="20446" extrusionOk="0">
                  <a:moveTo>
                    <a:pt x="9946" y="1"/>
                  </a:moveTo>
                  <a:lnTo>
                    <a:pt x="4622" y="1776"/>
                  </a:lnTo>
                  <a:lnTo>
                    <a:pt x="4770" y="2219"/>
                  </a:lnTo>
                  <a:lnTo>
                    <a:pt x="8393" y="1036"/>
                  </a:lnTo>
                  <a:lnTo>
                    <a:pt x="8393" y="1036"/>
                  </a:lnTo>
                  <a:lnTo>
                    <a:pt x="5398" y="4327"/>
                  </a:lnTo>
                  <a:lnTo>
                    <a:pt x="8097" y="4327"/>
                  </a:lnTo>
                  <a:lnTo>
                    <a:pt x="5731" y="5325"/>
                  </a:lnTo>
                  <a:lnTo>
                    <a:pt x="12164" y="7136"/>
                  </a:lnTo>
                  <a:lnTo>
                    <a:pt x="5139" y="9798"/>
                  </a:lnTo>
                  <a:lnTo>
                    <a:pt x="9391" y="10981"/>
                  </a:lnTo>
                  <a:lnTo>
                    <a:pt x="6655" y="11795"/>
                  </a:lnTo>
                  <a:lnTo>
                    <a:pt x="10426" y="14715"/>
                  </a:lnTo>
                  <a:lnTo>
                    <a:pt x="10426" y="14715"/>
                  </a:lnTo>
                  <a:lnTo>
                    <a:pt x="3661" y="13126"/>
                  </a:lnTo>
                  <a:lnTo>
                    <a:pt x="6285" y="15861"/>
                  </a:lnTo>
                  <a:lnTo>
                    <a:pt x="2256" y="15861"/>
                  </a:lnTo>
                  <a:lnTo>
                    <a:pt x="5990" y="19411"/>
                  </a:lnTo>
                  <a:lnTo>
                    <a:pt x="148" y="17710"/>
                  </a:lnTo>
                  <a:lnTo>
                    <a:pt x="0" y="18191"/>
                  </a:lnTo>
                  <a:lnTo>
                    <a:pt x="7727" y="20446"/>
                  </a:lnTo>
                  <a:lnTo>
                    <a:pt x="3402" y="16342"/>
                  </a:lnTo>
                  <a:lnTo>
                    <a:pt x="7358" y="16342"/>
                  </a:lnTo>
                  <a:lnTo>
                    <a:pt x="5028" y="13939"/>
                  </a:lnTo>
                  <a:lnTo>
                    <a:pt x="12423" y="15677"/>
                  </a:lnTo>
                  <a:lnTo>
                    <a:pt x="7653" y="11979"/>
                  </a:lnTo>
                  <a:lnTo>
                    <a:pt x="11055" y="10907"/>
                  </a:lnTo>
                  <a:lnTo>
                    <a:pt x="6655" y="9724"/>
                  </a:lnTo>
                  <a:lnTo>
                    <a:pt x="13643" y="7099"/>
                  </a:lnTo>
                  <a:lnTo>
                    <a:pt x="7099" y="5251"/>
                  </a:lnTo>
                  <a:lnTo>
                    <a:pt x="10315" y="3846"/>
                  </a:lnTo>
                  <a:lnTo>
                    <a:pt x="6470" y="3846"/>
                  </a:lnTo>
                  <a:lnTo>
                    <a:pt x="99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402;p55">
              <a:extLst>
                <a:ext uri="{FF2B5EF4-FFF2-40B4-BE49-F238E27FC236}">
                  <a16:creationId xmlns:a16="http://schemas.microsoft.com/office/drawing/2014/main" id="{19C4D7A2-D4FD-1E50-4F98-A9CA1BAAE9DE}"/>
                </a:ext>
              </a:extLst>
            </p:cNvPr>
            <p:cNvSpPr/>
            <p:nvPr/>
          </p:nvSpPr>
          <p:spPr>
            <a:xfrm>
              <a:off x="5659900" y="3349200"/>
              <a:ext cx="135900" cy="447375"/>
            </a:xfrm>
            <a:custGeom>
              <a:avLst/>
              <a:gdLst/>
              <a:ahLst/>
              <a:cxnLst/>
              <a:rect l="l" t="t" r="r" b="b"/>
              <a:pathLst>
                <a:path w="5436" h="17895" extrusionOk="0">
                  <a:moveTo>
                    <a:pt x="1591" y="0"/>
                  </a:moveTo>
                  <a:lnTo>
                    <a:pt x="3217" y="7505"/>
                  </a:lnTo>
                  <a:lnTo>
                    <a:pt x="1" y="9021"/>
                  </a:lnTo>
                  <a:lnTo>
                    <a:pt x="3698" y="12127"/>
                  </a:lnTo>
                  <a:lnTo>
                    <a:pt x="1221" y="13827"/>
                  </a:lnTo>
                  <a:lnTo>
                    <a:pt x="3698" y="17894"/>
                  </a:lnTo>
                  <a:lnTo>
                    <a:pt x="2774" y="14382"/>
                  </a:lnTo>
                  <a:lnTo>
                    <a:pt x="5436" y="11535"/>
                  </a:lnTo>
                  <a:lnTo>
                    <a:pt x="2774" y="9243"/>
                  </a:lnTo>
                  <a:lnTo>
                    <a:pt x="5436" y="6803"/>
                  </a:lnTo>
                  <a:lnTo>
                    <a:pt x="4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6"/>
          <p:cNvSpPr txBox="1">
            <a:spLocks noGrp="1"/>
          </p:cNvSpPr>
          <p:nvPr>
            <p:ph type="title"/>
          </p:nvPr>
        </p:nvSpPr>
        <p:spPr>
          <a:xfrm>
            <a:off x="714150" y="684047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of Vulnerable vs. Secured Web Application</a:t>
            </a:r>
          </a:p>
        </p:txBody>
      </p:sp>
      <p:sp>
        <p:nvSpPr>
          <p:cNvPr id="890" name="Google Shape;890;p46"/>
          <p:cNvSpPr/>
          <p:nvPr/>
        </p:nvSpPr>
        <p:spPr>
          <a:xfrm>
            <a:off x="1738698" y="4067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CC4B3DA-5298-C493-69CC-145B84086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33" y="2057401"/>
            <a:ext cx="7269672" cy="22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0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Effectiveness of Security Headers</a:t>
            </a:r>
          </a:p>
        </p:txBody>
      </p:sp>
      <p:pic>
        <p:nvPicPr>
          <p:cNvPr id="1017" name="Google Shape;1017;p50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81" y="2468888"/>
            <a:ext cx="1933521" cy="18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0"/>
          <p:cNvSpPr txBox="1"/>
          <p:nvPr/>
        </p:nvSpPr>
        <p:spPr>
          <a:xfrm>
            <a:off x="5588228" y="1424247"/>
            <a:ext cx="117578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App.py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22" name="Google Shape;1022;p50"/>
          <p:cNvSpPr txBox="1"/>
          <p:nvPr/>
        </p:nvSpPr>
        <p:spPr>
          <a:xfrm>
            <a:off x="2220687" y="1427342"/>
            <a:ext cx="2052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Appsec.py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23" name="Google Shape;1023;p50"/>
          <p:cNvSpPr txBox="1"/>
          <p:nvPr/>
        </p:nvSpPr>
        <p:spPr>
          <a:xfrm>
            <a:off x="4748521" y="1403338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64%</a:t>
            </a:r>
            <a:endParaRPr sz="22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24" name="Google Shape;1024;p50"/>
          <p:cNvSpPr txBox="1"/>
          <p:nvPr/>
        </p:nvSpPr>
        <p:spPr>
          <a:xfrm>
            <a:off x="1343871" y="1403338"/>
            <a:ext cx="770400" cy="703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36%</a:t>
            </a:r>
            <a:endParaRPr sz="4000" dirty="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25" name="Google Shape;1025;p50"/>
          <p:cNvSpPr txBox="1"/>
          <p:nvPr/>
        </p:nvSpPr>
        <p:spPr>
          <a:xfrm>
            <a:off x="2379801" y="2648175"/>
            <a:ext cx="2015677" cy="20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F8FAFF"/>
                </a:solidFill>
                <a:effectLst/>
                <a:latin typeface="Abadi Extra Light" panose="020B0204020104020204" pitchFamily="34" charset="0"/>
              </a:rPr>
              <a:t>X-Frame-Options : DENY</a:t>
            </a:r>
            <a:endParaRPr dirty="0">
              <a:solidFill>
                <a:schemeClr val="dk1"/>
              </a:solidFill>
              <a:latin typeface="Abadi Extra Light" panose="020B0204020104020204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026" name="Google Shape;1026;p50"/>
          <p:cNvSpPr txBox="1"/>
          <p:nvPr/>
        </p:nvSpPr>
        <p:spPr>
          <a:xfrm>
            <a:off x="2524254" y="3028048"/>
            <a:ext cx="1933521" cy="145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F8FAFF"/>
                </a:solidFill>
                <a:effectLst/>
                <a:latin typeface="Abadi Extra Light" panose="020B0204020104020204" pitchFamily="34" charset="0"/>
              </a:rPr>
              <a:t>Content-Security-Policy</a:t>
            </a:r>
            <a:endParaRPr dirty="0">
              <a:solidFill>
                <a:schemeClr val="dk1"/>
              </a:solidFill>
              <a:latin typeface="Abadi Extra Light" panose="020B0204020104020204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027" name="Google Shape;1027;p50"/>
          <p:cNvSpPr txBox="1"/>
          <p:nvPr/>
        </p:nvSpPr>
        <p:spPr>
          <a:xfrm>
            <a:off x="2524254" y="3407920"/>
            <a:ext cx="1933521" cy="20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F8FAFF"/>
                </a:solidFill>
                <a:effectLst/>
                <a:latin typeface="Abadi Extra Light" panose="020B0204020104020204" pitchFamily="34" charset="0"/>
              </a:rPr>
              <a:t>Content-Security-Policy</a:t>
            </a:r>
            <a:endParaRPr dirty="0">
              <a:solidFill>
                <a:schemeClr val="dk1"/>
              </a:solidFill>
              <a:latin typeface="Abadi Extra Light" panose="020B0204020104020204" pitchFamily="34" charset="0"/>
              <a:ea typeface="Dosis"/>
              <a:cs typeface="Dosis"/>
              <a:sym typeface="Dosis"/>
            </a:endParaRPr>
          </a:p>
        </p:txBody>
      </p:sp>
      <p:cxnSp>
        <p:nvCxnSpPr>
          <p:cNvPr id="1028" name="Google Shape;1028;p50"/>
          <p:cNvCxnSpPr>
            <a:cxnSpLocks/>
            <a:stCxn id="1025" idx="3"/>
            <a:endCxn id="1029" idx="1"/>
          </p:cNvCxnSpPr>
          <p:nvPr/>
        </p:nvCxnSpPr>
        <p:spPr>
          <a:xfrm>
            <a:off x="4395478" y="2750756"/>
            <a:ext cx="2643572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29" name="Google Shape;1029;p50"/>
          <p:cNvSpPr txBox="1"/>
          <p:nvPr/>
        </p:nvSpPr>
        <p:spPr>
          <a:xfrm>
            <a:off x="7039050" y="2648175"/>
            <a:ext cx="1658669" cy="20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adi Extra Light" panose="020B0204020104020204" pitchFamily="34" charset="0"/>
                <a:ea typeface="Dosis"/>
                <a:cs typeface="Dosis"/>
                <a:sym typeface="Dosis"/>
              </a:rPr>
              <a:t>100% </a:t>
            </a:r>
            <a:r>
              <a:rPr lang="en-US" b="0" i="0" dirty="0">
                <a:solidFill>
                  <a:srgbClr val="F8FAFF"/>
                </a:solidFill>
                <a:effectLst/>
                <a:latin typeface="Abadi Extra Light" panose="020B0204020104020204" pitchFamily="34" charset="0"/>
              </a:rPr>
              <a:t> clickjacking</a:t>
            </a:r>
            <a:endParaRPr dirty="0">
              <a:solidFill>
                <a:schemeClr val="dk1"/>
              </a:solidFill>
              <a:latin typeface="Abadi Extra Light" panose="020B0204020104020204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030" name="Google Shape;1030;p50"/>
          <p:cNvSpPr txBox="1"/>
          <p:nvPr/>
        </p:nvSpPr>
        <p:spPr>
          <a:xfrm>
            <a:off x="7039049" y="3028038"/>
            <a:ext cx="1299926" cy="19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adi Extra Light" panose="020B0204020104020204" pitchFamily="34" charset="0"/>
                <a:ea typeface="Dosis"/>
                <a:cs typeface="Dosis"/>
                <a:sym typeface="Dosis"/>
              </a:rPr>
              <a:t>95%    XSS</a:t>
            </a:r>
            <a:endParaRPr dirty="0">
              <a:solidFill>
                <a:schemeClr val="dk1"/>
              </a:solidFill>
              <a:latin typeface="Abadi Extra Light" panose="020B0204020104020204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031" name="Google Shape;1031;p50"/>
          <p:cNvSpPr txBox="1"/>
          <p:nvPr/>
        </p:nvSpPr>
        <p:spPr>
          <a:xfrm>
            <a:off x="7055377" y="3385400"/>
            <a:ext cx="1860023" cy="25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adi Extra Light" panose="020B0204020104020204" pitchFamily="34" charset="0"/>
                <a:ea typeface="Dosis"/>
                <a:cs typeface="Dosis"/>
                <a:sym typeface="Dosis"/>
              </a:rPr>
              <a:t>80%   </a:t>
            </a:r>
            <a:r>
              <a:rPr lang="en-US" b="0" i="0" dirty="0">
                <a:solidFill>
                  <a:srgbClr val="F8FAFF"/>
                </a:solidFill>
                <a:effectLst/>
                <a:latin typeface="Abadi Extra Light" panose="020B0204020104020204" pitchFamily="34" charset="0"/>
              </a:rPr>
              <a:t>data leakage</a:t>
            </a:r>
            <a:endParaRPr lang="en" dirty="0">
              <a:solidFill>
                <a:schemeClr val="dk1"/>
              </a:solidFill>
              <a:latin typeface="Abadi Extra Light" panose="020B0204020104020204" pitchFamily="34" charset="0"/>
              <a:ea typeface="Dosis"/>
              <a:cs typeface="Dosis"/>
              <a:sym typeface="Dosis"/>
            </a:endParaRPr>
          </a:p>
        </p:txBody>
      </p:sp>
      <p:cxnSp>
        <p:nvCxnSpPr>
          <p:cNvPr id="1032" name="Google Shape;1032;p50"/>
          <p:cNvCxnSpPr>
            <a:cxnSpLocks/>
            <a:stCxn id="1026" idx="3"/>
            <a:endCxn id="1030" idx="1"/>
          </p:cNvCxnSpPr>
          <p:nvPr/>
        </p:nvCxnSpPr>
        <p:spPr>
          <a:xfrm>
            <a:off x="4457775" y="3100955"/>
            <a:ext cx="2581274" cy="2349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33" name="Google Shape;1033;p50"/>
          <p:cNvCxnSpPr>
            <a:cxnSpLocks/>
            <a:stCxn id="1027" idx="3"/>
            <a:endCxn id="1031" idx="1"/>
          </p:cNvCxnSpPr>
          <p:nvPr/>
        </p:nvCxnSpPr>
        <p:spPr>
          <a:xfrm>
            <a:off x="4457775" y="3510510"/>
            <a:ext cx="2597602" cy="4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34" name="Google Shape;1034;p50"/>
          <p:cNvSpPr txBox="1"/>
          <p:nvPr/>
        </p:nvSpPr>
        <p:spPr>
          <a:xfrm>
            <a:off x="2442098" y="3787820"/>
            <a:ext cx="2015677" cy="20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F8FAFF"/>
                </a:solidFill>
                <a:effectLst/>
                <a:latin typeface="Abadi Extra Light" panose="020B0204020104020204" pitchFamily="34" charset="0"/>
              </a:rPr>
              <a:t>Strict-Transport-Security</a:t>
            </a:r>
            <a:endParaRPr dirty="0">
              <a:solidFill>
                <a:schemeClr val="dk1"/>
              </a:solidFill>
              <a:latin typeface="Abadi Extra Light" panose="020B0204020104020204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1035" name="Google Shape;1035;p50"/>
          <p:cNvSpPr txBox="1"/>
          <p:nvPr/>
        </p:nvSpPr>
        <p:spPr>
          <a:xfrm>
            <a:off x="7039049" y="3787799"/>
            <a:ext cx="1517121" cy="25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Abadi Extra Light" panose="020B0204020104020204" pitchFamily="34" charset="0"/>
                <a:ea typeface="Dosis"/>
                <a:cs typeface="Dosis"/>
                <a:sym typeface="Dosis"/>
              </a:rPr>
              <a:t>100%   </a:t>
            </a:r>
            <a:r>
              <a:rPr lang="en-US" b="0" i="0" dirty="0">
                <a:solidFill>
                  <a:srgbClr val="F8FAFF"/>
                </a:solidFill>
                <a:effectLst/>
                <a:latin typeface="Abadi Extra Light" panose="020B0204020104020204" pitchFamily="34" charset="0"/>
              </a:rPr>
              <a:t>MITM</a:t>
            </a:r>
            <a:endParaRPr dirty="0">
              <a:solidFill>
                <a:schemeClr val="dk1"/>
              </a:solidFill>
              <a:latin typeface="Abadi Extra Light" panose="020B0204020104020204" pitchFamily="34" charset="0"/>
              <a:ea typeface="Dosis"/>
              <a:cs typeface="Dosis"/>
              <a:sym typeface="Dosis"/>
            </a:endParaRPr>
          </a:p>
        </p:txBody>
      </p:sp>
      <p:cxnSp>
        <p:nvCxnSpPr>
          <p:cNvPr id="1036" name="Google Shape;1036;p50"/>
          <p:cNvCxnSpPr>
            <a:cxnSpLocks/>
            <a:stCxn id="1034" idx="3"/>
            <a:endCxn id="1035" idx="1"/>
          </p:cNvCxnSpPr>
          <p:nvPr/>
        </p:nvCxnSpPr>
        <p:spPr>
          <a:xfrm>
            <a:off x="4457775" y="3890401"/>
            <a:ext cx="2581274" cy="2669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37" name="Google Shape;1037;p50"/>
          <p:cNvSpPr/>
          <p:nvPr/>
        </p:nvSpPr>
        <p:spPr>
          <a:xfrm>
            <a:off x="6923313" y="2652852"/>
            <a:ext cx="182400" cy="18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0"/>
          <p:cNvSpPr/>
          <p:nvPr/>
        </p:nvSpPr>
        <p:spPr>
          <a:xfrm>
            <a:off x="6740913" y="3039441"/>
            <a:ext cx="182400" cy="18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0"/>
          <p:cNvSpPr/>
          <p:nvPr/>
        </p:nvSpPr>
        <p:spPr>
          <a:xfrm>
            <a:off x="6391296" y="3401754"/>
            <a:ext cx="182400" cy="18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0"/>
          <p:cNvSpPr/>
          <p:nvPr/>
        </p:nvSpPr>
        <p:spPr>
          <a:xfrm>
            <a:off x="6856649" y="3831058"/>
            <a:ext cx="182400" cy="18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9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Security Header Effectiveness</a:t>
            </a:r>
            <a:endParaRPr dirty="0"/>
          </a:p>
        </p:txBody>
      </p:sp>
      <p:pic>
        <p:nvPicPr>
          <p:cNvPr id="1006" name="Google Shape;1006;p49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721" y="1180313"/>
            <a:ext cx="4526254" cy="286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49"/>
          <p:cNvSpPr txBox="1"/>
          <p:nvPr/>
        </p:nvSpPr>
        <p:spPr>
          <a:xfrm>
            <a:off x="2326820" y="1311955"/>
            <a:ext cx="1657351" cy="59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X-XSS-Protection</a:t>
            </a:r>
          </a:p>
        </p:txBody>
      </p:sp>
      <p:sp>
        <p:nvSpPr>
          <p:cNvPr id="1011" name="Google Shape;1011;p49"/>
          <p:cNvSpPr txBox="1"/>
          <p:nvPr/>
        </p:nvSpPr>
        <p:spPr>
          <a:xfrm>
            <a:off x="2241095" y="3143695"/>
            <a:ext cx="1657351" cy="47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X-Frame-Options</a:t>
            </a:r>
            <a:endParaRPr sz="1600" dirty="0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" name="Google Shape;1011;p49">
            <a:extLst>
              <a:ext uri="{FF2B5EF4-FFF2-40B4-BE49-F238E27FC236}">
                <a16:creationId xmlns:a16="http://schemas.microsoft.com/office/drawing/2014/main" id="{FDFD7AF8-CFE0-22B1-E6F9-38E9229AB925}"/>
              </a:ext>
            </a:extLst>
          </p:cNvPr>
          <p:cNvSpPr txBox="1"/>
          <p:nvPr/>
        </p:nvSpPr>
        <p:spPr>
          <a:xfrm>
            <a:off x="1477737" y="2019472"/>
            <a:ext cx="2377848" cy="47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Strict-Transport-Security</a:t>
            </a:r>
          </a:p>
        </p:txBody>
      </p:sp>
      <p:sp>
        <p:nvSpPr>
          <p:cNvPr id="3" name="Google Shape;1009;p49">
            <a:extLst>
              <a:ext uri="{FF2B5EF4-FFF2-40B4-BE49-F238E27FC236}">
                <a16:creationId xmlns:a16="http://schemas.microsoft.com/office/drawing/2014/main" id="{FF7B0AC9-352D-9C93-8D00-1579D9F8D5B6}"/>
              </a:ext>
            </a:extLst>
          </p:cNvPr>
          <p:cNvSpPr txBox="1"/>
          <p:nvPr/>
        </p:nvSpPr>
        <p:spPr>
          <a:xfrm>
            <a:off x="1434873" y="2451734"/>
            <a:ext cx="2377848" cy="59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X-Content-Type-Options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52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1163" name="Google Shape;1163;p52"/>
          <p:cNvSpPr txBox="1"/>
          <p:nvPr/>
        </p:nvSpPr>
        <p:spPr>
          <a:xfrm>
            <a:off x="1479005" y="2405263"/>
            <a:ext cx="770400" cy="703200"/>
          </a:xfrm>
          <a:prstGeom prst="rect">
            <a:avLst/>
          </a:prstGeom>
          <a:solidFill>
            <a:srgbClr val="F51253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64" name="Google Shape;1164;p52"/>
          <p:cNvSpPr txBox="1"/>
          <p:nvPr/>
        </p:nvSpPr>
        <p:spPr>
          <a:xfrm>
            <a:off x="1478995" y="1437650"/>
            <a:ext cx="770400" cy="703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4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65" name="Google Shape;1165;p52"/>
          <p:cNvSpPr txBox="1"/>
          <p:nvPr/>
        </p:nvSpPr>
        <p:spPr>
          <a:xfrm>
            <a:off x="3284205" y="2405263"/>
            <a:ext cx="770400" cy="703200"/>
          </a:xfrm>
          <a:prstGeom prst="rect">
            <a:avLst/>
          </a:prstGeom>
          <a:solidFill>
            <a:srgbClr val="F51253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66" name="Google Shape;1166;p52"/>
          <p:cNvSpPr txBox="1"/>
          <p:nvPr/>
        </p:nvSpPr>
        <p:spPr>
          <a:xfrm>
            <a:off x="3284195" y="1437650"/>
            <a:ext cx="770400" cy="703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sz="4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67" name="Google Shape;1167;p52"/>
          <p:cNvSpPr txBox="1"/>
          <p:nvPr/>
        </p:nvSpPr>
        <p:spPr>
          <a:xfrm>
            <a:off x="5089405" y="2405263"/>
            <a:ext cx="770400" cy="703200"/>
          </a:xfrm>
          <a:prstGeom prst="rect">
            <a:avLst/>
          </a:prstGeom>
          <a:solidFill>
            <a:srgbClr val="F51253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68" name="Google Shape;1168;p52"/>
          <p:cNvSpPr txBox="1"/>
          <p:nvPr/>
        </p:nvSpPr>
        <p:spPr>
          <a:xfrm>
            <a:off x="5089395" y="1437650"/>
            <a:ext cx="770400" cy="703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sz="4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69" name="Google Shape;1169;p52"/>
          <p:cNvSpPr txBox="1"/>
          <p:nvPr/>
        </p:nvSpPr>
        <p:spPr>
          <a:xfrm>
            <a:off x="6894605" y="2405263"/>
            <a:ext cx="770400" cy="703200"/>
          </a:xfrm>
          <a:prstGeom prst="rect">
            <a:avLst/>
          </a:prstGeom>
          <a:solidFill>
            <a:srgbClr val="F51253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70" name="Google Shape;1170;p52"/>
          <p:cNvSpPr txBox="1"/>
          <p:nvPr/>
        </p:nvSpPr>
        <p:spPr>
          <a:xfrm>
            <a:off x="6894595" y="1437650"/>
            <a:ext cx="770400" cy="703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sz="4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171" name="Google Shape;1171;p52"/>
          <p:cNvCxnSpPr>
            <a:stCxn id="1164" idx="2"/>
            <a:endCxn id="1163" idx="0"/>
          </p:cNvCxnSpPr>
          <p:nvPr/>
        </p:nvCxnSpPr>
        <p:spPr>
          <a:xfrm>
            <a:off x="1864195" y="2140850"/>
            <a:ext cx="0" cy="26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52"/>
          <p:cNvCxnSpPr>
            <a:stCxn id="1166" idx="2"/>
            <a:endCxn id="1165" idx="0"/>
          </p:cNvCxnSpPr>
          <p:nvPr/>
        </p:nvCxnSpPr>
        <p:spPr>
          <a:xfrm>
            <a:off x="3669395" y="2140850"/>
            <a:ext cx="0" cy="26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52"/>
          <p:cNvCxnSpPr>
            <a:stCxn id="1168" idx="2"/>
            <a:endCxn id="1167" idx="0"/>
          </p:cNvCxnSpPr>
          <p:nvPr/>
        </p:nvCxnSpPr>
        <p:spPr>
          <a:xfrm>
            <a:off x="5474595" y="2140850"/>
            <a:ext cx="0" cy="26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74" name="Google Shape;1174;p52"/>
          <p:cNvCxnSpPr>
            <a:stCxn id="1170" idx="2"/>
            <a:endCxn id="1169" idx="0"/>
          </p:cNvCxnSpPr>
          <p:nvPr/>
        </p:nvCxnSpPr>
        <p:spPr>
          <a:xfrm>
            <a:off x="7279795" y="2140850"/>
            <a:ext cx="0" cy="26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75" name="Google Shape;1175;p52"/>
          <p:cNvCxnSpPr>
            <a:stCxn id="1164" idx="3"/>
            <a:endCxn id="1166" idx="1"/>
          </p:cNvCxnSpPr>
          <p:nvPr/>
        </p:nvCxnSpPr>
        <p:spPr>
          <a:xfrm>
            <a:off x="2249395" y="1789250"/>
            <a:ext cx="103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76" name="Google Shape;1176;p52"/>
          <p:cNvCxnSpPr>
            <a:stCxn id="1166" idx="3"/>
            <a:endCxn id="1168" idx="1"/>
          </p:cNvCxnSpPr>
          <p:nvPr/>
        </p:nvCxnSpPr>
        <p:spPr>
          <a:xfrm>
            <a:off x="4054595" y="1789250"/>
            <a:ext cx="103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77" name="Google Shape;1177;p52"/>
          <p:cNvCxnSpPr>
            <a:stCxn id="1168" idx="3"/>
            <a:endCxn id="1170" idx="1"/>
          </p:cNvCxnSpPr>
          <p:nvPr/>
        </p:nvCxnSpPr>
        <p:spPr>
          <a:xfrm>
            <a:off x="5859795" y="1789250"/>
            <a:ext cx="103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79" name="Google Shape;1179;p52"/>
          <p:cNvSpPr txBox="1"/>
          <p:nvPr/>
        </p:nvSpPr>
        <p:spPr>
          <a:xfrm>
            <a:off x="1076613" y="3919585"/>
            <a:ext cx="16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Vulnerable Web Application</a:t>
            </a:r>
          </a:p>
        </p:txBody>
      </p:sp>
      <p:sp>
        <p:nvSpPr>
          <p:cNvPr id="1181" name="Google Shape;1181;p52"/>
          <p:cNvSpPr txBox="1"/>
          <p:nvPr/>
        </p:nvSpPr>
        <p:spPr>
          <a:xfrm>
            <a:off x="2826588" y="3633235"/>
            <a:ext cx="16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Attack Testing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83" name="Google Shape;1183;p52"/>
          <p:cNvSpPr txBox="1"/>
          <p:nvPr/>
        </p:nvSpPr>
        <p:spPr>
          <a:xfrm>
            <a:off x="6442487" y="3636285"/>
            <a:ext cx="16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Final Evaluation</a:t>
            </a:r>
          </a:p>
        </p:txBody>
      </p:sp>
      <p:sp>
        <p:nvSpPr>
          <p:cNvPr id="1185" name="Google Shape;1185;p52"/>
          <p:cNvSpPr txBox="1"/>
          <p:nvPr/>
        </p:nvSpPr>
        <p:spPr>
          <a:xfrm>
            <a:off x="4452647" y="3509268"/>
            <a:ext cx="2163412" cy="64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Defense Implementation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186" name="Google Shape;1186;p52"/>
          <p:cNvGrpSpPr/>
          <p:nvPr/>
        </p:nvGrpSpPr>
        <p:grpSpPr>
          <a:xfrm>
            <a:off x="5291375" y="2548650"/>
            <a:ext cx="366450" cy="416450"/>
            <a:chOff x="2112750" y="3124025"/>
            <a:chExt cx="366450" cy="416450"/>
          </a:xfrm>
        </p:grpSpPr>
        <p:sp>
          <p:nvSpPr>
            <p:cNvPr id="1187" name="Google Shape;1187;p52"/>
            <p:cNvSpPr/>
            <p:nvPr/>
          </p:nvSpPr>
          <p:spPr>
            <a:xfrm>
              <a:off x="2112750" y="3197400"/>
              <a:ext cx="366450" cy="343075"/>
            </a:xfrm>
            <a:custGeom>
              <a:avLst/>
              <a:gdLst/>
              <a:ahLst/>
              <a:cxnLst/>
              <a:rect l="l" t="t" r="r" b="b"/>
              <a:pathLst>
                <a:path w="14658" h="13723" extrusionOk="0">
                  <a:moveTo>
                    <a:pt x="2844" y="1"/>
                  </a:moveTo>
                  <a:cubicBezTo>
                    <a:pt x="2655" y="1"/>
                    <a:pt x="2485" y="107"/>
                    <a:pt x="2406" y="292"/>
                  </a:cubicBezTo>
                  <a:cubicBezTo>
                    <a:pt x="2108" y="983"/>
                    <a:pt x="1965" y="1697"/>
                    <a:pt x="1965" y="2435"/>
                  </a:cubicBezTo>
                  <a:lnTo>
                    <a:pt x="1965" y="4388"/>
                  </a:lnTo>
                  <a:cubicBezTo>
                    <a:pt x="1965" y="7186"/>
                    <a:pt x="4108" y="9496"/>
                    <a:pt x="6835" y="9734"/>
                  </a:cubicBezTo>
                  <a:lnTo>
                    <a:pt x="6835" y="10793"/>
                  </a:lnTo>
                  <a:lnTo>
                    <a:pt x="6347" y="10793"/>
                  </a:lnTo>
                  <a:cubicBezTo>
                    <a:pt x="6085" y="10793"/>
                    <a:pt x="5858" y="11020"/>
                    <a:pt x="5858" y="11282"/>
                  </a:cubicBezTo>
                  <a:lnTo>
                    <a:pt x="5858" y="11770"/>
                  </a:lnTo>
                  <a:lnTo>
                    <a:pt x="2930" y="11770"/>
                  </a:lnTo>
                  <a:lnTo>
                    <a:pt x="2930" y="11282"/>
                  </a:lnTo>
                  <a:cubicBezTo>
                    <a:pt x="2930" y="11020"/>
                    <a:pt x="2703" y="10793"/>
                    <a:pt x="2441" y="10793"/>
                  </a:cubicBezTo>
                  <a:lnTo>
                    <a:pt x="489" y="10793"/>
                  </a:lnTo>
                  <a:cubicBezTo>
                    <a:pt x="215" y="10793"/>
                    <a:pt x="1" y="11020"/>
                    <a:pt x="1" y="11282"/>
                  </a:cubicBezTo>
                  <a:lnTo>
                    <a:pt x="1" y="13234"/>
                  </a:lnTo>
                  <a:cubicBezTo>
                    <a:pt x="1" y="13496"/>
                    <a:pt x="215" y="13722"/>
                    <a:pt x="489" y="13722"/>
                  </a:cubicBezTo>
                  <a:lnTo>
                    <a:pt x="2441" y="13722"/>
                  </a:lnTo>
                  <a:cubicBezTo>
                    <a:pt x="2703" y="13722"/>
                    <a:pt x="2930" y="13496"/>
                    <a:pt x="2930" y="13234"/>
                  </a:cubicBezTo>
                  <a:lnTo>
                    <a:pt x="2930" y="12746"/>
                  </a:lnTo>
                  <a:lnTo>
                    <a:pt x="5858" y="12746"/>
                  </a:lnTo>
                  <a:lnTo>
                    <a:pt x="5858" y="13234"/>
                  </a:lnTo>
                  <a:cubicBezTo>
                    <a:pt x="5858" y="13496"/>
                    <a:pt x="6085" y="13722"/>
                    <a:pt x="6347" y="13722"/>
                  </a:cubicBezTo>
                  <a:lnTo>
                    <a:pt x="8299" y="13722"/>
                  </a:lnTo>
                  <a:cubicBezTo>
                    <a:pt x="8573" y="13722"/>
                    <a:pt x="8787" y="13496"/>
                    <a:pt x="8787" y="13234"/>
                  </a:cubicBezTo>
                  <a:lnTo>
                    <a:pt x="8787" y="12746"/>
                  </a:lnTo>
                  <a:lnTo>
                    <a:pt x="11728" y="12746"/>
                  </a:lnTo>
                  <a:lnTo>
                    <a:pt x="11728" y="13234"/>
                  </a:lnTo>
                  <a:cubicBezTo>
                    <a:pt x="11728" y="13496"/>
                    <a:pt x="11943" y="13722"/>
                    <a:pt x="12216" y="13722"/>
                  </a:cubicBezTo>
                  <a:lnTo>
                    <a:pt x="14169" y="13722"/>
                  </a:lnTo>
                  <a:cubicBezTo>
                    <a:pt x="14431" y="13722"/>
                    <a:pt x="14657" y="13496"/>
                    <a:pt x="14657" y="13234"/>
                  </a:cubicBezTo>
                  <a:lnTo>
                    <a:pt x="14657" y="11282"/>
                  </a:lnTo>
                  <a:cubicBezTo>
                    <a:pt x="14645" y="11032"/>
                    <a:pt x="14431" y="10805"/>
                    <a:pt x="14145" y="10805"/>
                  </a:cubicBezTo>
                  <a:lnTo>
                    <a:pt x="12193" y="10805"/>
                  </a:lnTo>
                  <a:cubicBezTo>
                    <a:pt x="11931" y="10805"/>
                    <a:pt x="11704" y="11032"/>
                    <a:pt x="11704" y="11293"/>
                  </a:cubicBezTo>
                  <a:lnTo>
                    <a:pt x="11704" y="11782"/>
                  </a:lnTo>
                  <a:lnTo>
                    <a:pt x="8775" y="11782"/>
                  </a:lnTo>
                  <a:lnTo>
                    <a:pt x="8775" y="11293"/>
                  </a:lnTo>
                  <a:cubicBezTo>
                    <a:pt x="8775" y="11032"/>
                    <a:pt x="8549" y="10805"/>
                    <a:pt x="8287" y="10805"/>
                  </a:cubicBezTo>
                  <a:lnTo>
                    <a:pt x="7799" y="10805"/>
                  </a:lnTo>
                  <a:lnTo>
                    <a:pt x="7799" y="9746"/>
                  </a:lnTo>
                  <a:cubicBezTo>
                    <a:pt x="8787" y="9662"/>
                    <a:pt x="9728" y="9305"/>
                    <a:pt x="10538" y="8698"/>
                  </a:cubicBezTo>
                  <a:cubicBezTo>
                    <a:pt x="10740" y="8531"/>
                    <a:pt x="10788" y="8234"/>
                    <a:pt x="10633" y="8007"/>
                  </a:cubicBezTo>
                  <a:cubicBezTo>
                    <a:pt x="10538" y="7884"/>
                    <a:pt x="10390" y="7818"/>
                    <a:pt x="10238" y="7818"/>
                  </a:cubicBezTo>
                  <a:cubicBezTo>
                    <a:pt x="10141" y="7818"/>
                    <a:pt x="10042" y="7845"/>
                    <a:pt x="9954" y="7900"/>
                  </a:cubicBezTo>
                  <a:cubicBezTo>
                    <a:pt x="9192" y="8484"/>
                    <a:pt x="8275" y="8781"/>
                    <a:pt x="7323" y="8781"/>
                  </a:cubicBezTo>
                  <a:cubicBezTo>
                    <a:pt x="4894" y="8781"/>
                    <a:pt x="2930" y="6817"/>
                    <a:pt x="2930" y="4388"/>
                  </a:cubicBezTo>
                  <a:lnTo>
                    <a:pt x="2930" y="2435"/>
                  </a:lnTo>
                  <a:cubicBezTo>
                    <a:pt x="2930" y="1828"/>
                    <a:pt x="3049" y="1233"/>
                    <a:pt x="3299" y="685"/>
                  </a:cubicBezTo>
                  <a:cubicBezTo>
                    <a:pt x="3406" y="435"/>
                    <a:pt x="3299" y="149"/>
                    <a:pt x="3049" y="42"/>
                  </a:cubicBezTo>
                  <a:cubicBezTo>
                    <a:pt x="2980" y="14"/>
                    <a:pt x="2911" y="1"/>
                    <a:pt x="28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2208300" y="3124025"/>
              <a:ext cx="221475" cy="244125"/>
            </a:xfrm>
            <a:custGeom>
              <a:avLst/>
              <a:gdLst/>
              <a:ahLst/>
              <a:cxnLst/>
              <a:rect l="l" t="t" r="r" b="b"/>
              <a:pathLst>
                <a:path w="8859" h="9765" extrusionOk="0">
                  <a:moveTo>
                    <a:pt x="3477" y="1"/>
                  </a:moveTo>
                  <a:cubicBezTo>
                    <a:pt x="2310" y="1"/>
                    <a:pt x="1191" y="370"/>
                    <a:pt x="251" y="1072"/>
                  </a:cubicBezTo>
                  <a:cubicBezTo>
                    <a:pt x="36" y="1239"/>
                    <a:pt x="0" y="1536"/>
                    <a:pt x="143" y="1763"/>
                  </a:cubicBezTo>
                  <a:cubicBezTo>
                    <a:pt x="256" y="1897"/>
                    <a:pt x="416" y="1964"/>
                    <a:pt x="569" y="1964"/>
                  </a:cubicBezTo>
                  <a:cubicBezTo>
                    <a:pt x="674" y="1964"/>
                    <a:pt x="775" y="1933"/>
                    <a:pt x="858" y="1870"/>
                  </a:cubicBezTo>
                  <a:cubicBezTo>
                    <a:pt x="1620" y="1286"/>
                    <a:pt x="2537" y="989"/>
                    <a:pt x="3501" y="989"/>
                  </a:cubicBezTo>
                  <a:cubicBezTo>
                    <a:pt x="5918" y="989"/>
                    <a:pt x="7882" y="2953"/>
                    <a:pt x="7882" y="5382"/>
                  </a:cubicBezTo>
                  <a:lnTo>
                    <a:pt x="7882" y="7323"/>
                  </a:lnTo>
                  <a:cubicBezTo>
                    <a:pt x="7882" y="7942"/>
                    <a:pt x="7763" y="8537"/>
                    <a:pt x="7513" y="9085"/>
                  </a:cubicBezTo>
                  <a:cubicBezTo>
                    <a:pt x="7406" y="9335"/>
                    <a:pt x="7513" y="9621"/>
                    <a:pt x="7763" y="9728"/>
                  </a:cubicBezTo>
                  <a:cubicBezTo>
                    <a:pt x="7830" y="9752"/>
                    <a:pt x="7897" y="9764"/>
                    <a:pt x="7962" y="9764"/>
                  </a:cubicBezTo>
                  <a:cubicBezTo>
                    <a:pt x="8154" y="9764"/>
                    <a:pt x="8326" y="9661"/>
                    <a:pt x="8406" y="9466"/>
                  </a:cubicBezTo>
                  <a:cubicBezTo>
                    <a:pt x="8704" y="8787"/>
                    <a:pt x="8859" y="8073"/>
                    <a:pt x="8859" y="7323"/>
                  </a:cubicBezTo>
                  <a:lnTo>
                    <a:pt x="8859" y="5370"/>
                  </a:lnTo>
                  <a:cubicBezTo>
                    <a:pt x="8859" y="2417"/>
                    <a:pt x="6442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2213050" y="3270475"/>
              <a:ext cx="168200" cy="122350"/>
            </a:xfrm>
            <a:custGeom>
              <a:avLst/>
              <a:gdLst/>
              <a:ahLst/>
              <a:cxnLst/>
              <a:rect l="l" t="t" r="r" b="b"/>
              <a:pathLst>
                <a:path w="6728" h="4894" extrusionOk="0">
                  <a:moveTo>
                    <a:pt x="6240" y="0"/>
                  </a:moveTo>
                  <a:cubicBezTo>
                    <a:pt x="5966" y="0"/>
                    <a:pt x="5752" y="215"/>
                    <a:pt x="5752" y="489"/>
                  </a:cubicBezTo>
                  <a:lnTo>
                    <a:pt x="5752" y="1465"/>
                  </a:lnTo>
                  <a:cubicBezTo>
                    <a:pt x="5752" y="2810"/>
                    <a:pt x="4644" y="3906"/>
                    <a:pt x="3311" y="3906"/>
                  </a:cubicBezTo>
                  <a:cubicBezTo>
                    <a:pt x="2275" y="3906"/>
                    <a:pt x="1358" y="3251"/>
                    <a:pt x="1013" y="2286"/>
                  </a:cubicBezTo>
                  <a:cubicBezTo>
                    <a:pt x="947" y="2087"/>
                    <a:pt x="752" y="1964"/>
                    <a:pt x="549" y="1964"/>
                  </a:cubicBezTo>
                  <a:cubicBezTo>
                    <a:pt x="497" y="1964"/>
                    <a:pt x="445" y="1972"/>
                    <a:pt x="394" y="1989"/>
                  </a:cubicBezTo>
                  <a:cubicBezTo>
                    <a:pt x="132" y="2084"/>
                    <a:pt x="1" y="2358"/>
                    <a:pt x="96" y="2620"/>
                  </a:cubicBezTo>
                  <a:cubicBezTo>
                    <a:pt x="572" y="3989"/>
                    <a:pt x="1858" y="4894"/>
                    <a:pt x="3311" y="4894"/>
                  </a:cubicBezTo>
                  <a:cubicBezTo>
                    <a:pt x="5192" y="4894"/>
                    <a:pt x="6728" y="3358"/>
                    <a:pt x="6728" y="1465"/>
                  </a:cubicBezTo>
                  <a:lnTo>
                    <a:pt x="6728" y="489"/>
                  </a:lnTo>
                  <a:cubicBezTo>
                    <a:pt x="6728" y="215"/>
                    <a:pt x="6502" y="0"/>
                    <a:pt x="6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2210375" y="3172550"/>
              <a:ext cx="168200" cy="122350"/>
            </a:xfrm>
            <a:custGeom>
              <a:avLst/>
              <a:gdLst/>
              <a:ahLst/>
              <a:cxnLst/>
              <a:rect l="l" t="t" r="r" b="b"/>
              <a:pathLst>
                <a:path w="6728" h="4894" extrusionOk="0">
                  <a:moveTo>
                    <a:pt x="3430" y="0"/>
                  </a:moveTo>
                  <a:cubicBezTo>
                    <a:pt x="1537" y="0"/>
                    <a:pt x="1" y="1536"/>
                    <a:pt x="1" y="3417"/>
                  </a:cubicBezTo>
                  <a:lnTo>
                    <a:pt x="1" y="4406"/>
                  </a:lnTo>
                  <a:cubicBezTo>
                    <a:pt x="1" y="4691"/>
                    <a:pt x="215" y="4894"/>
                    <a:pt x="477" y="4894"/>
                  </a:cubicBezTo>
                  <a:cubicBezTo>
                    <a:pt x="751" y="4894"/>
                    <a:pt x="965" y="4667"/>
                    <a:pt x="965" y="4406"/>
                  </a:cubicBezTo>
                  <a:lnTo>
                    <a:pt x="965" y="3417"/>
                  </a:lnTo>
                  <a:cubicBezTo>
                    <a:pt x="965" y="2084"/>
                    <a:pt x="2073" y="977"/>
                    <a:pt x="3406" y="977"/>
                  </a:cubicBezTo>
                  <a:cubicBezTo>
                    <a:pt x="4442" y="977"/>
                    <a:pt x="5359" y="1631"/>
                    <a:pt x="5716" y="2608"/>
                  </a:cubicBezTo>
                  <a:cubicBezTo>
                    <a:pt x="5792" y="2807"/>
                    <a:pt x="5981" y="2930"/>
                    <a:pt x="6187" y="2930"/>
                  </a:cubicBezTo>
                  <a:cubicBezTo>
                    <a:pt x="6240" y="2930"/>
                    <a:pt x="6294" y="2922"/>
                    <a:pt x="6347" y="2905"/>
                  </a:cubicBezTo>
                  <a:cubicBezTo>
                    <a:pt x="6597" y="2810"/>
                    <a:pt x="6728" y="2524"/>
                    <a:pt x="6645" y="2274"/>
                  </a:cubicBezTo>
                  <a:cubicBezTo>
                    <a:pt x="6168" y="905"/>
                    <a:pt x="4870" y="0"/>
                    <a:pt x="3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2259500" y="3221650"/>
              <a:ext cx="72950" cy="121775"/>
            </a:xfrm>
            <a:custGeom>
              <a:avLst/>
              <a:gdLst/>
              <a:ahLst/>
              <a:cxnLst/>
              <a:rect l="l" t="t" r="r" b="b"/>
              <a:pathLst>
                <a:path w="2918" h="4871" extrusionOk="0">
                  <a:moveTo>
                    <a:pt x="1465" y="1"/>
                  </a:moveTo>
                  <a:cubicBezTo>
                    <a:pt x="655" y="1"/>
                    <a:pt x="0" y="656"/>
                    <a:pt x="0" y="1453"/>
                  </a:cubicBezTo>
                  <a:lnTo>
                    <a:pt x="0" y="3406"/>
                  </a:lnTo>
                  <a:cubicBezTo>
                    <a:pt x="0" y="4216"/>
                    <a:pt x="655" y="4870"/>
                    <a:pt x="1465" y="4870"/>
                  </a:cubicBezTo>
                  <a:cubicBezTo>
                    <a:pt x="1727" y="4870"/>
                    <a:pt x="1953" y="4644"/>
                    <a:pt x="1953" y="4370"/>
                  </a:cubicBezTo>
                  <a:cubicBezTo>
                    <a:pt x="1953" y="4108"/>
                    <a:pt x="1727" y="3882"/>
                    <a:pt x="1465" y="3882"/>
                  </a:cubicBezTo>
                  <a:cubicBezTo>
                    <a:pt x="1191" y="3882"/>
                    <a:pt x="977" y="3656"/>
                    <a:pt x="977" y="3394"/>
                  </a:cubicBezTo>
                  <a:lnTo>
                    <a:pt x="977" y="1441"/>
                  </a:lnTo>
                  <a:cubicBezTo>
                    <a:pt x="977" y="1179"/>
                    <a:pt x="1191" y="953"/>
                    <a:pt x="1465" y="953"/>
                  </a:cubicBezTo>
                  <a:cubicBezTo>
                    <a:pt x="1727" y="953"/>
                    <a:pt x="1953" y="1179"/>
                    <a:pt x="1953" y="1441"/>
                  </a:cubicBezTo>
                  <a:lnTo>
                    <a:pt x="1953" y="2430"/>
                  </a:lnTo>
                  <a:cubicBezTo>
                    <a:pt x="1941" y="2727"/>
                    <a:pt x="2155" y="2930"/>
                    <a:pt x="2429" y="2930"/>
                  </a:cubicBezTo>
                  <a:cubicBezTo>
                    <a:pt x="2703" y="2930"/>
                    <a:pt x="2917" y="2703"/>
                    <a:pt x="2917" y="2442"/>
                  </a:cubicBezTo>
                  <a:lnTo>
                    <a:pt x="2917" y="1453"/>
                  </a:lnTo>
                  <a:cubicBezTo>
                    <a:pt x="2917" y="656"/>
                    <a:pt x="2263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52"/>
          <p:cNvGrpSpPr/>
          <p:nvPr/>
        </p:nvGrpSpPr>
        <p:grpSpPr>
          <a:xfrm>
            <a:off x="7107300" y="2548513"/>
            <a:ext cx="345000" cy="416725"/>
            <a:chOff x="6219825" y="2394775"/>
            <a:chExt cx="345000" cy="416725"/>
          </a:xfrm>
        </p:grpSpPr>
        <p:sp>
          <p:nvSpPr>
            <p:cNvPr id="1193" name="Google Shape;1193;p52"/>
            <p:cNvSpPr/>
            <p:nvPr/>
          </p:nvSpPr>
          <p:spPr>
            <a:xfrm>
              <a:off x="6219825" y="2640925"/>
              <a:ext cx="100625" cy="97000"/>
            </a:xfrm>
            <a:custGeom>
              <a:avLst/>
              <a:gdLst/>
              <a:ahLst/>
              <a:cxnLst/>
              <a:rect l="l" t="t" r="r" b="b"/>
              <a:pathLst>
                <a:path w="4025" h="3880" extrusionOk="0">
                  <a:moveTo>
                    <a:pt x="2012" y="1"/>
                  </a:moveTo>
                  <a:cubicBezTo>
                    <a:pt x="1750" y="1"/>
                    <a:pt x="1524" y="215"/>
                    <a:pt x="1524" y="489"/>
                  </a:cubicBezTo>
                  <a:lnTo>
                    <a:pt x="1524" y="1525"/>
                  </a:lnTo>
                  <a:lnTo>
                    <a:pt x="822" y="1048"/>
                  </a:lnTo>
                  <a:cubicBezTo>
                    <a:pt x="739" y="996"/>
                    <a:pt x="647" y="971"/>
                    <a:pt x="557" y="971"/>
                  </a:cubicBezTo>
                  <a:cubicBezTo>
                    <a:pt x="399" y="971"/>
                    <a:pt x="246" y="1048"/>
                    <a:pt x="155" y="1191"/>
                  </a:cubicBezTo>
                  <a:cubicBezTo>
                    <a:pt x="0" y="1406"/>
                    <a:pt x="60" y="1703"/>
                    <a:pt x="286" y="1858"/>
                  </a:cubicBezTo>
                  <a:lnTo>
                    <a:pt x="1250" y="2501"/>
                  </a:lnTo>
                  <a:lnTo>
                    <a:pt x="702" y="3049"/>
                  </a:lnTo>
                  <a:cubicBezTo>
                    <a:pt x="512" y="3239"/>
                    <a:pt x="512" y="3549"/>
                    <a:pt x="702" y="3727"/>
                  </a:cubicBezTo>
                  <a:cubicBezTo>
                    <a:pt x="798" y="3829"/>
                    <a:pt x="926" y="3879"/>
                    <a:pt x="1052" y="3879"/>
                  </a:cubicBezTo>
                  <a:cubicBezTo>
                    <a:pt x="1179" y="3879"/>
                    <a:pt x="1304" y="3829"/>
                    <a:pt x="1393" y="3727"/>
                  </a:cubicBezTo>
                  <a:lnTo>
                    <a:pt x="2012" y="3108"/>
                  </a:lnTo>
                  <a:lnTo>
                    <a:pt x="2643" y="3727"/>
                  </a:lnTo>
                  <a:cubicBezTo>
                    <a:pt x="2738" y="3829"/>
                    <a:pt x="2863" y="3879"/>
                    <a:pt x="2987" y="3879"/>
                  </a:cubicBezTo>
                  <a:cubicBezTo>
                    <a:pt x="3111" y="3879"/>
                    <a:pt x="3233" y="3829"/>
                    <a:pt x="3322" y="3727"/>
                  </a:cubicBezTo>
                  <a:cubicBezTo>
                    <a:pt x="3512" y="3537"/>
                    <a:pt x="3512" y="3227"/>
                    <a:pt x="3322" y="3049"/>
                  </a:cubicBezTo>
                  <a:lnTo>
                    <a:pt x="2774" y="2501"/>
                  </a:lnTo>
                  <a:lnTo>
                    <a:pt x="3739" y="1858"/>
                  </a:lnTo>
                  <a:cubicBezTo>
                    <a:pt x="3965" y="1703"/>
                    <a:pt x="4024" y="1406"/>
                    <a:pt x="3870" y="1191"/>
                  </a:cubicBezTo>
                  <a:cubicBezTo>
                    <a:pt x="3786" y="1048"/>
                    <a:pt x="3631" y="971"/>
                    <a:pt x="3471" y="971"/>
                  </a:cubicBezTo>
                  <a:cubicBezTo>
                    <a:pt x="3379" y="971"/>
                    <a:pt x="3285" y="996"/>
                    <a:pt x="3203" y="1048"/>
                  </a:cubicBezTo>
                  <a:lnTo>
                    <a:pt x="2500" y="1525"/>
                  </a:lnTo>
                  <a:lnTo>
                    <a:pt x="2500" y="489"/>
                  </a:lnTo>
                  <a:cubicBezTo>
                    <a:pt x="2500" y="215"/>
                    <a:pt x="2286" y="1"/>
                    <a:pt x="2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6341850" y="2640925"/>
              <a:ext cx="100625" cy="97000"/>
            </a:xfrm>
            <a:custGeom>
              <a:avLst/>
              <a:gdLst/>
              <a:ahLst/>
              <a:cxnLst/>
              <a:rect l="l" t="t" r="r" b="b"/>
              <a:pathLst>
                <a:path w="4025" h="3880" extrusionOk="0">
                  <a:moveTo>
                    <a:pt x="2013" y="1"/>
                  </a:moveTo>
                  <a:cubicBezTo>
                    <a:pt x="1751" y="1"/>
                    <a:pt x="1525" y="215"/>
                    <a:pt x="1525" y="489"/>
                  </a:cubicBezTo>
                  <a:lnTo>
                    <a:pt x="1525" y="1525"/>
                  </a:lnTo>
                  <a:lnTo>
                    <a:pt x="822" y="1048"/>
                  </a:lnTo>
                  <a:cubicBezTo>
                    <a:pt x="740" y="996"/>
                    <a:pt x="648" y="971"/>
                    <a:pt x="557" y="971"/>
                  </a:cubicBezTo>
                  <a:cubicBezTo>
                    <a:pt x="399" y="971"/>
                    <a:pt x="246" y="1048"/>
                    <a:pt x="155" y="1191"/>
                  </a:cubicBezTo>
                  <a:cubicBezTo>
                    <a:pt x="1" y="1406"/>
                    <a:pt x="60" y="1703"/>
                    <a:pt x="286" y="1858"/>
                  </a:cubicBezTo>
                  <a:lnTo>
                    <a:pt x="1251" y="2501"/>
                  </a:lnTo>
                  <a:lnTo>
                    <a:pt x="703" y="3049"/>
                  </a:lnTo>
                  <a:cubicBezTo>
                    <a:pt x="513" y="3239"/>
                    <a:pt x="513" y="3549"/>
                    <a:pt x="703" y="3727"/>
                  </a:cubicBezTo>
                  <a:cubicBezTo>
                    <a:pt x="798" y="3829"/>
                    <a:pt x="926" y="3879"/>
                    <a:pt x="1053" y="3879"/>
                  </a:cubicBezTo>
                  <a:cubicBezTo>
                    <a:pt x="1179" y="3879"/>
                    <a:pt x="1304" y="3829"/>
                    <a:pt x="1394" y="3727"/>
                  </a:cubicBezTo>
                  <a:lnTo>
                    <a:pt x="2013" y="3108"/>
                  </a:lnTo>
                  <a:lnTo>
                    <a:pt x="2644" y="3727"/>
                  </a:lnTo>
                  <a:cubicBezTo>
                    <a:pt x="2739" y="3829"/>
                    <a:pt x="2864" y="3879"/>
                    <a:pt x="2988" y="3879"/>
                  </a:cubicBezTo>
                  <a:cubicBezTo>
                    <a:pt x="3111" y="3879"/>
                    <a:pt x="3233" y="3829"/>
                    <a:pt x="3322" y="3727"/>
                  </a:cubicBezTo>
                  <a:cubicBezTo>
                    <a:pt x="3513" y="3537"/>
                    <a:pt x="3513" y="3227"/>
                    <a:pt x="3322" y="3049"/>
                  </a:cubicBezTo>
                  <a:lnTo>
                    <a:pt x="2775" y="2501"/>
                  </a:lnTo>
                  <a:lnTo>
                    <a:pt x="3739" y="1858"/>
                  </a:lnTo>
                  <a:cubicBezTo>
                    <a:pt x="3965" y="1703"/>
                    <a:pt x="4025" y="1406"/>
                    <a:pt x="3870" y="1191"/>
                  </a:cubicBezTo>
                  <a:cubicBezTo>
                    <a:pt x="3787" y="1048"/>
                    <a:pt x="3632" y="971"/>
                    <a:pt x="3471" y="971"/>
                  </a:cubicBezTo>
                  <a:cubicBezTo>
                    <a:pt x="3379" y="971"/>
                    <a:pt x="3286" y="996"/>
                    <a:pt x="3203" y="1048"/>
                  </a:cubicBezTo>
                  <a:lnTo>
                    <a:pt x="2501" y="1525"/>
                  </a:lnTo>
                  <a:lnTo>
                    <a:pt x="2501" y="489"/>
                  </a:lnTo>
                  <a:cubicBezTo>
                    <a:pt x="2501" y="215"/>
                    <a:pt x="2287" y="1"/>
                    <a:pt x="2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6464475" y="2640925"/>
              <a:ext cx="100350" cy="97000"/>
            </a:xfrm>
            <a:custGeom>
              <a:avLst/>
              <a:gdLst/>
              <a:ahLst/>
              <a:cxnLst/>
              <a:rect l="l" t="t" r="r" b="b"/>
              <a:pathLst>
                <a:path w="4014" h="3880" extrusionOk="0">
                  <a:moveTo>
                    <a:pt x="2001" y="1"/>
                  </a:moveTo>
                  <a:cubicBezTo>
                    <a:pt x="1739" y="1"/>
                    <a:pt x="1513" y="215"/>
                    <a:pt x="1513" y="489"/>
                  </a:cubicBezTo>
                  <a:lnTo>
                    <a:pt x="1513" y="1525"/>
                  </a:lnTo>
                  <a:lnTo>
                    <a:pt x="811" y="1048"/>
                  </a:lnTo>
                  <a:cubicBezTo>
                    <a:pt x="732" y="996"/>
                    <a:pt x="643" y="971"/>
                    <a:pt x="554" y="971"/>
                  </a:cubicBezTo>
                  <a:cubicBezTo>
                    <a:pt x="398" y="971"/>
                    <a:pt x="242" y="1048"/>
                    <a:pt x="144" y="1191"/>
                  </a:cubicBezTo>
                  <a:cubicBezTo>
                    <a:pt x="1" y="1406"/>
                    <a:pt x="60" y="1703"/>
                    <a:pt x="275" y="1858"/>
                  </a:cubicBezTo>
                  <a:lnTo>
                    <a:pt x="1251" y="2501"/>
                  </a:lnTo>
                  <a:lnTo>
                    <a:pt x="692" y="3049"/>
                  </a:lnTo>
                  <a:cubicBezTo>
                    <a:pt x="501" y="3239"/>
                    <a:pt x="501" y="3549"/>
                    <a:pt x="692" y="3727"/>
                  </a:cubicBezTo>
                  <a:cubicBezTo>
                    <a:pt x="793" y="3829"/>
                    <a:pt x="921" y="3879"/>
                    <a:pt x="1046" y="3879"/>
                  </a:cubicBezTo>
                  <a:cubicBezTo>
                    <a:pt x="1171" y="3879"/>
                    <a:pt x="1293" y="3829"/>
                    <a:pt x="1382" y="3727"/>
                  </a:cubicBezTo>
                  <a:lnTo>
                    <a:pt x="2001" y="3108"/>
                  </a:lnTo>
                  <a:lnTo>
                    <a:pt x="2632" y="3727"/>
                  </a:lnTo>
                  <a:cubicBezTo>
                    <a:pt x="2727" y="3829"/>
                    <a:pt x="2852" y="3879"/>
                    <a:pt x="2976" y="3879"/>
                  </a:cubicBezTo>
                  <a:cubicBezTo>
                    <a:pt x="3100" y="3879"/>
                    <a:pt x="3222" y="3829"/>
                    <a:pt x="3311" y="3727"/>
                  </a:cubicBezTo>
                  <a:cubicBezTo>
                    <a:pt x="3513" y="3537"/>
                    <a:pt x="3513" y="3227"/>
                    <a:pt x="3311" y="3049"/>
                  </a:cubicBezTo>
                  <a:lnTo>
                    <a:pt x="2763" y="2501"/>
                  </a:lnTo>
                  <a:lnTo>
                    <a:pt x="3728" y="1858"/>
                  </a:lnTo>
                  <a:cubicBezTo>
                    <a:pt x="3954" y="1703"/>
                    <a:pt x="4013" y="1406"/>
                    <a:pt x="3870" y="1191"/>
                  </a:cubicBezTo>
                  <a:cubicBezTo>
                    <a:pt x="3772" y="1048"/>
                    <a:pt x="3616" y="971"/>
                    <a:pt x="3457" y="971"/>
                  </a:cubicBezTo>
                  <a:cubicBezTo>
                    <a:pt x="3366" y="971"/>
                    <a:pt x="3274" y="996"/>
                    <a:pt x="3192" y="1048"/>
                  </a:cubicBezTo>
                  <a:lnTo>
                    <a:pt x="2501" y="1525"/>
                  </a:lnTo>
                  <a:lnTo>
                    <a:pt x="2501" y="489"/>
                  </a:lnTo>
                  <a:cubicBezTo>
                    <a:pt x="2501" y="215"/>
                    <a:pt x="2275" y="1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6233800" y="2787075"/>
              <a:ext cx="73250" cy="24425"/>
            </a:xfrm>
            <a:custGeom>
              <a:avLst/>
              <a:gdLst/>
              <a:ahLst/>
              <a:cxnLst/>
              <a:rect l="l" t="t" r="r" b="b"/>
              <a:pathLst>
                <a:path w="2930" h="977" extrusionOk="0">
                  <a:moveTo>
                    <a:pt x="489" y="1"/>
                  </a:moveTo>
                  <a:cubicBezTo>
                    <a:pt x="215" y="1"/>
                    <a:pt x="1" y="227"/>
                    <a:pt x="1" y="489"/>
                  </a:cubicBezTo>
                  <a:cubicBezTo>
                    <a:pt x="1" y="751"/>
                    <a:pt x="215" y="977"/>
                    <a:pt x="489" y="977"/>
                  </a:cubicBezTo>
                  <a:lnTo>
                    <a:pt x="2441" y="977"/>
                  </a:lnTo>
                  <a:cubicBezTo>
                    <a:pt x="2703" y="977"/>
                    <a:pt x="2930" y="751"/>
                    <a:pt x="2930" y="489"/>
                  </a:cubicBezTo>
                  <a:cubicBezTo>
                    <a:pt x="2930" y="227"/>
                    <a:pt x="2703" y="1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6355850" y="2787075"/>
              <a:ext cx="73250" cy="24425"/>
            </a:xfrm>
            <a:custGeom>
              <a:avLst/>
              <a:gdLst/>
              <a:ahLst/>
              <a:cxnLst/>
              <a:rect l="l" t="t" r="r" b="b"/>
              <a:pathLst>
                <a:path w="2930" h="977" extrusionOk="0">
                  <a:moveTo>
                    <a:pt x="488" y="1"/>
                  </a:moveTo>
                  <a:cubicBezTo>
                    <a:pt x="214" y="1"/>
                    <a:pt x="0" y="227"/>
                    <a:pt x="0" y="489"/>
                  </a:cubicBezTo>
                  <a:cubicBezTo>
                    <a:pt x="0" y="751"/>
                    <a:pt x="214" y="977"/>
                    <a:pt x="488" y="977"/>
                  </a:cubicBezTo>
                  <a:lnTo>
                    <a:pt x="2441" y="977"/>
                  </a:lnTo>
                  <a:cubicBezTo>
                    <a:pt x="2703" y="977"/>
                    <a:pt x="2929" y="751"/>
                    <a:pt x="2929" y="489"/>
                  </a:cubicBezTo>
                  <a:cubicBezTo>
                    <a:pt x="2929" y="227"/>
                    <a:pt x="2703" y="1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6477875" y="2787075"/>
              <a:ext cx="73250" cy="24425"/>
            </a:xfrm>
            <a:custGeom>
              <a:avLst/>
              <a:gdLst/>
              <a:ahLst/>
              <a:cxnLst/>
              <a:rect l="l" t="t" r="r" b="b"/>
              <a:pathLst>
                <a:path w="2930" h="977" extrusionOk="0">
                  <a:moveTo>
                    <a:pt x="489" y="1"/>
                  </a:moveTo>
                  <a:cubicBezTo>
                    <a:pt x="215" y="1"/>
                    <a:pt x="1" y="227"/>
                    <a:pt x="1" y="489"/>
                  </a:cubicBezTo>
                  <a:cubicBezTo>
                    <a:pt x="1" y="751"/>
                    <a:pt x="215" y="977"/>
                    <a:pt x="489" y="977"/>
                  </a:cubicBezTo>
                  <a:lnTo>
                    <a:pt x="2442" y="977"/>
                  </a:lnTo>
                  <a:cubicBezTo>
                    <a:pt x="2703" y="977"/>
                    <a:pt x="2930" y="751"/>
                    <a:pt x="2930" y="489"/>
                  </a:cubicBezTo>
                  <a:cubicBezTo>
                    <a:pt x="2930" y="227"/>
                    <a:pt x="2703" y="1"/>
                    <a:pt x="2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6306725" y="2394775"/>
              <a:ext cx="171175" cy="221475"/>
            </a:xfrm>
            <a:custGeom>
              <a:avLst/>
              <a:gdLst/>
              <a:ahLst/>
              <a:cxnLst/>
              <a:rect l="l" t="t" r="r" b="b"/>
              <a:pathLst>
                <a:path w="6847" h="8859" extrusionOk="0">
                  <a:moveTo>
                    <a:pt x="3418" y="988"/>
                  </a:moveTo>
                  <a:cubicBezTo>
                    <a:pt x="4227" y="988"/>
                    <a:pt x="4882" y="1643"/>
                    <a:pt x="4882" y="2441"/>
                  </a:cubicBezTo>
                  <a:lnTo>
                    <a:pt x="4882" y="3977"/>
                  </a:lnTo>
                  <a:lnTo>
                    <a:pt x="1941" y="3977"/>
                  </a:lnTo>
                  <a:lnTo>
                    <a:pt x="1941" y="2441"/>
                  </a:lnTo>
                  <a:lnTo>
                    <a:pt x="1965" y="2441"/>
                  </a:lnTo>
                  <a:cubicBezTo>
                    <a:pt x="1965" y="1643"/>
                    <a:pt x="2620" y="988"/>
                    <a:pt x="3418" y="988"/>
                  </a:cubicBezTo>
                  <a:close/>
                  <a:moveTo>
                    <a:pt x="3418" y="5930"/>
                  </a:moveTo>
                  <a:cubicBezTo>
                    <a:pt x="3692" y="5930"/>
                    <a:pt x="3906" y="6156"/>
                    <a:pt x="3906" y="6418"/>
                  </a:cubicBezTo>
                  <a:cubicBezTo>
                    <a:pt x="3906" y="6692"/>
                    <a:pt x="3692" y="6906"/>
                    <a:pt x="3418" y="6906"/>
                  </a:cubicBezTo>
                  <a:cubicBezTo>
                    <a:pt x="3156" y="6906"/>
                    <a:pt x="2930" y="6692"/>
                    <a:pt x="2930" y="6418"/>
                  </a:cubicBezTo>
                  <a:cubicBezTo>
                    <a:pt x="2930" y="6156"/>
                    <a:pt x="3156" y="5930"/>
                    <a:pt x="3418" y="5930"/>
                  </a:cubicBezTo>
                  <a:close/>
                  <a:moveTo>
                    <a:pt x="3418" y="0"/>
                  </a:moveTo>
                  <a:cubicBezTo>
                    <a:pt x="2084" y="0"/>
                    <a:pt x="977" y="1108"/>
                    <a:pt x="977" y="2441"/>
                  </a:cubicBezTo>
                  <a:lnTo>
                    <a:pt x="977" y="3977"/>
                  </a:lnTo>
                  <a:lnTo>
                    <a:pt x="489" y="3977"/>
                  </a:lnTo>
                  <a:cubicBezTo>
                    <a:pt x="215" y="3977"/>
                    <a:pt x="1" y="4203"/>
                    <a:pt x="1" y="4465"/>
                  </a:cubicBezTo>
                  <a:lnTo>
                    <a:pt x="1" y="8370"/>
                  </a:lnTo>
                  <a:cubicBezTo>
                    <a:pt x="13" y="8632"/>
                    <a:pt x="215" y="8859"/>
                    <a:pt x="489" y="8859"/>
                  </a:cubicBezTo>
                  <a:lnTo>
                    <a:pt x="6347" y="8859"/>
                  </a:lnTo>
                  <a:cubicBezTo>
                    <a:pt x="6621" y="8859"/>
                    <a:pt x="6847" y="8632"/>
                    <a:pt x="6847" y="8370"/>
                  </a:cubicBezTo>
                  <a:lnTo>
                    <a:pt x="6847" y="4465"/>
                  </a:lnTo>
                  <a:cubicBezTo>
                    <a:pt x="6847" y="4203"/>
                    <a:pt x="6621" y="3977"/>
                    <a:pt x="6347" y="3977"/>
                  </a:cubicBezTo>
                  <a:lnTo>
                    <a:pt x="5859" y="3977"/>
                  </a:lnTo>
                  <a:lnTo>
                    <a:pt x="5859" y="2441"/>
                  </a:lnTo>
                  <a:cubicBezTo>
                    <a:pt x="5859" y="1108"/>
                    <a:pt x="4763" y="0"/>
                    <a:pt x="3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52"/>
          <p:cNvGrpSpPr/>
          <p:nvPr/>
        </p:nvGrpSpPr>
        <p:grpSpPr>
          <a:xfrm>
            <a:off x="3486038" y="2548500"/>
            <a:ext cx="366725" cy="416750"/>
            <a:chOff x="3094425" y="1021975"/>
            <a:chExt cx="366725" cy="416750"/>
          </a:xfrm>
        </p:grpSpPr>
        <p:sp>
          <p:nvSpPr>
            <p:cNvPr id="1201" name="Google Shape;1201;p52"/>
            <p:cNvSpPr/>
            <p:nvPr/>
          </p:nvSpPr>
          <p:spPr>
            <a:xfrm>
              <a:off x="3299200" y="1160100"/>
              <a:ext cx="38725" cy="34550"/>
            </a:xfrm>
            <a:custGeom>
              <a:avLst/>
              <a:gdLst/>
              <a:ahLst/>
              <a:cxnLst/>
              <a:rect l="l" t="t" r="r" b="b"/>
              <a:pathLst>
                <a:path w="1549" h="1382" extrusionOk="0">
                  <a:moveTo>
                    <a:pt x="528" y="0"/>
                  </a:moveTo>
                  <a:cubicBezTo>
                    <a:pt x="403" y="0"/>
                    <a:pt x="281" y="48"/>
                    <a:pt x="191" y="143"/>
                  </a:cubicBezTo>
                  <a:cubicBezTo>
                    <a:pt x="1" y="334"/>
                    <a:pt x="1" y="655"/>
                    <a:pt x="191" y="834"/>
                  </a:cubicBezTo>
                  <a:cubicBezTo>
                    <a:pt x="358" y="988"/>
                    <a:pt x="465" y="1167"/>
                    <a:pt x="537" y="1381"/>
                  </a:cubicBezTo>
                  <a:lnTo>
                    <a:pt x="1549" y="1381"/>
                  </a:lnTo>
                  <a:cubicBezTo>
                    <a:pt x="1453" y="905"/>
                    <a:pt x="1215" y="488"/>
                    <a:pt x="882" y="143"/>
                  </a:cubicBezTo>
                  <a:cubicBezTo>
                    <a:pt x="781" y="48"/>
                    <a:pt x="653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3229550" y="1021975"/>
              <a:ext cx="85150" cy="147975"/>
            </a:xfrm>
            <a:custGeom>
              <a:avLst/>
              <a:gdLst/>
              <a:ahLst/>
              <a:cxnLst/>
              <a:rect l="l" t="t" r="r" b="b"/>
              <a:pathLst>
                <a:path w="3406" h="5919" extrusionOk="0">
                  <a:moveTo>
                    <a:pt x="1953" y="1"/>
                  </a:moveTo>
                  <a:cubicBezTo>
                    <a:pt x="1132" y="1"/>
                    <a:pt x="489" y="858"/>
                    <a:pt x="489" y="1953"/>
                  </a:cubicBezTo>
                  <a:cubicBezTo>
                    <a:pt x="489" y="2811"/>
                    <a:pt x="894" y="3525"/>
                    <a:pt x="1477" y="3787"/>
                  </a:cubicBezTo>
                  <a:lnTo>
                    <a:pt x="1477" y="3942"/>
                  </a:lnTo>
                  <a:cubicBezTo>
                    <a:pt x="1477" y="4489"/>
                    <a:pt x="1203" y="5025"/>
                    <a:pt x="810" y="5240"/>
                  </a:cubicBezTo>
                  <a:cubicBezTo>
                    <a:pt x="489" y="5418"/>
                    <a:pt x="215" y="5644"/>
                    <a:pt x="1" y="5918"/>
                  </a:cubicBezTo>
                  <a:lnTo>
                    <a:pt x="1537" y="5918"/>
                  </a:lnTo>
                  <a:cubicBezTo>
                    <a:pt x="2073" y="5490"/>
                    <a:pt x="2430" y="4751"/>
                    <a:pt x="2430" y="3942"/>
                  </a:cubicBezTo>
                  <a:lnTo>
                    <a:pt x="2430" y="3787"/>
                  </a:lnTo>
                  <a:cubicBezTo>
                    <a:pt x="3013" y="3525"/>
                    <a:pt x="3406" y="2811"/>
                    <a:pt x="3406" y="1953"/>
                  </a:cubicBezTo>
                  <a:cubicBezTo>
                    <a:pt x="3406" y="846"/>
                    <a:pt x="2775" y="1"/>
                    <a:pt x="1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3095025" y="1237475"/>
              <a:ext cx="365825" cy="201250"/>
            </a:xfrm>
            <a:custGeom>
              <a:avLst/>
              <a:gdLst/>
              <a:ahLst/>
              <a:cxnLst/>
              <a:rect l="l" t="t" r="r" b="b"/>
              <a:pathLst>
                <a:path w="14633" h="8050" extrusionOk="0">
                  <a:moveTo>
                    <a:pt x="0" y="1"/>
                  </a:moveTo>
                  <a:lnTo>
                    <a:pt x="0" y="7561"/>
                  </a:lnTo>
                  <a:cubicBezTo>
                    <a:pt x="0" y="7823"/>
                    <a:pt x="215" y="8049"/>
                    <a:pt x="488" y="8049"/>
                  </a:cubicBezTo>
                  <a:lnTo>
                    <a:pt x="14145" y="8049"/>
                  </a:lnTo>
                  <a:cubicBezTo>
                    <a:pt x="14419" y="8049"/>
                    <a:pt x="14633" y="7823"/>
                    <a:pt x="14633" y="7561"/>
                  </a:cubicBezTo>
                  <a:lnTo>
                    <a:pt x="14633" y="1"/>
                  </a:lnTo>
                  <a:lnTo>
                    <a:pt x="7596" y="5025"/>
                  </a:lnTo>
                  <a:cubicBezTo>
                    <a:pt x="7519" y="5085"/>
                    <a:pt x="7424" y="5115"/>
                    <a:pt x="7326" y="5115"/>
                  </a:cubicBezTo>
                  <a:cubicBezTo>
                    <a:pt x="7227" y="5115"/>
                    <a:pt x="7126" y="5085"/>
                    <a:pt x="7037" y="50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3094425" y="1194625"/>
              <a:ext cx="366725" cy="143500"/>
            </a:xfrm>
            <a:custGeom>
              <a:avLst/>
              <a:gdLst/>
              <a:ahLst/>
              <a:cxnLst/>
              <a:rect l="l" t="t" r="r" b="b"/>
              <a:pathLst>
                <a:path w="14669" h="5740" extrusionOk="0">
                  <a:moveTo>
                    <a:pt x="489" y="0"/>
                  </a:moveTo>
                  <a:cubicBezTo>
                    <a:pt x="227" y="0"/>
                    <a:pt x="0" y="227"/>
                    <a:pt x="0" y="489"/>
                  </a:cubicBezTo>
                  <a:lnTo>
                    <a:pt x="0" y="524"/>
                  </a:lnTo>
                  <a:lnTo>
                    <a:pt x="7323" y="5739"/>
                  </a:lnTo>
                  <a:lnTo>
                    <a:pt x="14645" y="524"/>
                  </a:lnTo>
                  <a:lnTo>
                    <a:pt x="14645" y="489"/>
                  </a:lnTo>
                  <a:cubicBezTo>
                    <a:pt x="14669" y="203"/>
                    <a:pt x="14455" y="0"/>
                    <a:pt x="14169" y="0"/>
                  </a:cubicBezTo>
                  <a:lnTo>
                    <a:pt x="9740" y="0"/>
                  </a:lnTo>
                  <a:cubicBezTo>
                    <a:pt x="9764" y="167"/>
                    <a:pt x="9787" y="322"/>
                    <a:pt x="9787" y="489"/>
                  </a:cubicBezTo>
                  <a:cubicBezTo>
                    <a:pt x="9787" y="1834"/>
                    <a:pt x="8680" y="2929"/>
                    <a:pt x="7347" y="2929"/>
                  </a:cubicBezTo>
                  <a:cubicBezTo>
                    <a:pt x="7073" y="2929"/>
                    <a:pt x="6846" y="2703"/>
                    <a:pt x="6846" y="2441"/>
                  </a:cubicBezTo>
                  <a:cubicBezTo>
                    <a:pt x="6846" y="2167"/>
                    <a:pt x="7073" y="1953"/>
                    <a:pt x="7347" y="1953"/>
                  </a:cubicBezTo>
                  <a:cubicBezTo>
                    <a:pt x="8144" y="1953"/>
                    <a:pt x="8799" y="1286"/>
                    <a:pt x="8799" y="489"/>
                  </a:cubicBezTo>
                  <a:cubicBezTo>
                    <a:pt x="8799" y="322"/>
                    <a:pt x="8763" y="167"/>
                    <a:pt x="8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762;p42">
            <a:extLst>
              <a:ext uri="{FF2B5EF4-FFF2-40B4-BE49-F238E27FC236}">
                <a16:creationId xmlns:a16="http://schemas.microsoft.com/office/drawing/2014/main" id="{66BCD4AB-BFDB-2F61-841C-F18B03D1359F}"/>
              </a:ext>
            </a:extLst>
          </p:cNvPr>
          <p:cNvGrpSpPr/>
          <p:nvPr/>
        </p:nvGrpSpPr>
        <p:grpSpPr>
          <a:xfrm>
            <a:off x="1653582" y="2548212"/>
            <a:ext cx="421225" cy="416125"/>
            <a:chOff x="3273600" y="2395375"/>
            <a:chExt cx="421225" cy="416125"/>
          </a:xfrm>
        </p:grpSpPr>
        <p:sp>
          <p:nvSpPr>
            <p:cNvPr id="3" name="Google Shape;763;p42">
              <a:extLst>
                <a:ext uri="{FF2B5EF4-FFF2-40B4-BE49-F238E27FC236}">
                  <a16:creationId xmlns:a16="http://schemas.microsoft.com/office/drawing/2014/main" id="{E145E544-8B6F-9864-11B7-53F9E212BF92}"/>
                </a:ext>
              </a:extLst>
            </p:cNvPr>
            <p:cNvSpPr/>
            <p:nvPr/>
          </p:nvSpPr>
          <p:spPr>
            <a:xfrm>
              <a:off x="3278075" y="2591825"/>
              <a:ext cx="416750" cy="219675"/>
            </a:xfrm>
            <a:custGeom>
              <a:avLst/>
              <a:gdLst/>
              <a:ahLst/>
              <a:cxnLst/>
              <a:rect l="l" t="t" r="r" b="b"/>
              <a:pathLst>
                <a:path w="16670" h="8787" extrusionOk="0">
                  <a:moveTo>
                    <a:pt x="1" y="0"/>
                  </a:moveTo>
                  <a:lnTo>
                    <a:pt x="1" y="2274"/>
                  </a:lnTo>
                  <a:lnTo>
                    <a:pt x="7835" y="2274"/>
                  </a:lnTo>
                  <a:lnTo>
                    <a:pt x="7835" y="0"/>
                  </a:lnTo>
                  <a:close/>
                  <a:moveTo>
                    <a:pt x="8823" y="0"/>
                  </a:moveTo>
                  <a:lnTo>
                    <a:pt x="8823" y="2274"/>
                  </a:lnTo>
                  <a:lnTo>
                    <a:pt x="16669" y="2274"/>
                  </a:lnTo>
                  <a:lnTo>
                    <a:pt x="16669" y="0"/>
                  </a:lnTo>
                  <a:close/>
                  <a:moveTo>
                    <a:pt x="1" y="3251"/>
                  </a:moveTo>
                  <a:lnTo>
                    <a:pt x="1" y="5537"/>
                  </a:lnTo>
                  <a:lnTo>
                    <a:pt x="3453" y="5537"/>
                  </a:lnTo>
                  <a:lnTo>
                    <a:pt x="3453" y="3251"/>
                  </a:lnTo>
                  <a:close/>
                  <a:moveTo>
                    <a:pt x="4430" y="3251"/>
                  </a:moveTo>
                  <a:lnTo>
                    <a:pt x="4430" y="5537"/>
                  </a:lnTo>
                  <a:lnTo>
                    <a:pt x="12240" y="5537"/>
                  </a:lnTo>
                  <a:lnTo>
                    <a:pt x="12240" y="3251"/>
                  </a:lnTo>
                  <a:close/>
                  <a:moveTo>
                    <a:pt x="13216" y="3251"/>
                  </a:moveTo>
                  <a:lnTo>
                    <a:pt x="13216" y="5537"/>
                  </a:lnTo>
                  <a:lnTo>
                    <a:pt x="16669" y="5537"/>
                  </a:lnTo>
                  <a:lnTo>
                    <a:pt x="16669" y="3251"/>
                  </a:lnTo>
                  <a:close/>
                  <a:moveTo>
                    <a:pt x="1" y="6513"/>
                  </a:moveTo>
                  <a:lnTo>
                    <a:pt x="1" y="8299"/>
                  </a:lnTo>
                  <a:cubicBezTo>
                    <a:pt x="1" y="8561"/>
                    <a:pt x="215" y="8787"/>
                    <a:pt x="489" y="8787"/>
                  </a:cubicBezTo>
                  <a:lnTo>
                    <a:pt x="7835" y="8787"/>
                  </a:lnTo>
                  <a:lnTo>
                    <a:pt x="7835" y="6513"/>
                  </a:lnTo>
                  <a:close/>
                  <a:moveTo>
                    <a:pt x="8823" y="6513"/>
                  </a:moveTo>
                  <a:lnTo>
                    <a:pt x="8823" y="8787"/>
                  </a:lnTo>
                  <a:lnTo>
                    <a:pt x="16169" y="8787"/>
                  </a:lnTo>
                  <a:cubicBezTo>
                    <a:pt x="16443" y="8787"/>
                    <a:pt x="16657" y="8561"/>
                    <a:pt x="16657" y="8299"/>
                  </a:cubicBezTo>
                  <a:lnTo>
                    <a:pt x="16657" y="65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64;p42">
              <a:extLst>
                <a:ext uri="{FF2B5EF4-FFF2-40B4-BE49-F238E27FC236}">
                  <a16:creationId xmlns:a16="http://schemas.microsoft.com/office/drawing/2014/main" id="{FF6C5A25-C69D-6E00-B10A-9B9A14264911}"/>
                </a:ext>
              </a:extLst>
            </p:cNvPr>
            <p:cNvSpPr/>
            <p:nvPr/>
          </p:nvSpPr>
          <p:spPr>
            <a:xfrm>
              <a:off x="3273600" y="2395375"/>
              <a:ext cx="421225" cy="172050"/>
            </a:xfrm>
            <a:custGeom>
              <a:avLst/>
              <a:gdLst/>
              <a:ahLst/>
              <a:cxnLst/>
              <a:rect l="l" t="t" r="r" b="b"/>
              <a:pathLst>
                <a:path w="16849" h="6882" extrusionOk="0">
                  <a:moveTo>
                    <a:pt x="668" y="0"/>
                  </a:moveTo>
                  <a:cubicBezTo>
                    <a:pt x="215" y="0"/>
                    <a:pt x="13" y="536"/>
                    <a:pt x="322" y="834"/>
                  </a:cubicBezTo>
                  <a:cubicBezTo>
                    <a:pt x="334" y="845"/>
                    <a:pt x="1156" y="1643"/>
                    <a:pt x="1156" y="2500"/>
                  </a:cubicBezTo>
                  <a:cubicBezTo>
                    <a:pt x="1156" y="2774"/>
                    <a:pt x="1049" y="3096"/>
                    <a:pt x="870" y="3405"/>
                  </a:cubicBezTo>
                  <a:cubicBezTo>
                    <a:pt x="251" y="4489"/>
                    <a:pt x="1" y="5727"/>
                    <a:pt x="322" y="6882"/>
                  </a:cubicBezTo>
                  <a:lnTo>
                    <a:pt x="16813" y="6882"/>
                  </a:lnTo>
                  <a:cubicBezTo>
                    <a:pt x="16824" y="6727"/>
                    <a:pt x="16848" y="6560"/>
                    <a:pt x="16848" y="6394"/>
                  </a:cubicBezTo>
                  <a:cubicBezTo>
                    <a:pt x="16848" y="5074"/>
                    <a:pt x="15753" y="3976"/>
                    <a:pt x="14426" y="3976"/>
                  </a:cubicBezTo>
                  <a:cubicBezTo>
                    <a:pt x="14412" y="3976"/>
                    <a:pt x="14398" y="3977"/>
                    <a:pt x="14384" y="3977"/>
                  </a:cubicBezTo>
                  <a:cubicBezTo>
                    <a:pt x="14122" y="3977"/>
                    <a:pt x="13884" y="4203"/>
                    <a:pt x="13884" y="4477"/>
                  </a:cubicBezTo>
                  <a:cubicBezTo>
                    <a:pt x="13884" y="4744"/>
                    <a:pt x="13657" y="4965"/>
                    <a:pt x="13381" y="4965"/>
                  </a:cubicBezTo>
                  <a:cubicBezTo>
                    <a:pt x="13374" y="4965"/>
                    <a:pt x="13367" y="4965"/>
                    <a:pt x="13360" y="4965"/>
                  </a:cubicBezTo>
                  <a:cubicBezTo>
                    <a:pt x="13086" y="4953"/>
                    <a:pt x="12895" y="4727"/>
                    <a:pt x="12895" y="4453"/>
                  </a:cubicBezTo>
                  <a:lnTo>
                    <a:pt x="12895" y="3489"/>
                  </a:lnTo>
                  <a:cubicBezTo>
                    <a:pt x="12895" y="1619"/>
                    <a:pt x="11383" y="12"/>
                    <a:pt x="9478" y="12"/>
                  </a:cubicBezTo>
                  <a:cubicBezTo>
                    <a:pt x="9026" y="12"/>
                    <a:pt x="8823" y="548"/>
                    <a:pt x="9133" y="845"/>
                  </a:cubicBezTo>
                  <a:cubicBezTo>
                    <a:pt x="9145" y="857"/>
                    <a:pt x="9966" y="1655"/>
                    <a:pt x="9966" y="2512"/>
                  </a:cubicBezTo>
                  <a:cubicBezTo>
                    <a:pt x="9966" y="3088"/>
                    <a:pt x="9609" y="3635"/>
                    <a:pt x="9003" y="3635"/>
                  </a:cubicBezTo>
                  <a:cubicBezTo>
                    <a:pt x="8946" y="3635"/>
                    <a:pt x="8886" y="3630"/>
                    <a:pt x="8823" y="3620"/>
                  </a:cubicBezTo>
                  <a:cubicBezTo>
                    <a:pt x="8442" y="3560"/>
                    <a:pt x="8014" y="3286"/>
                    <a:pt x="8014" y="2667"/>
                  </a:cubicBezTo>
                  <a:lnTo>
                    <a:pt x="8014" y="1596"/>
                  </a:lnTo>
                  <a:cubicBezTo>
                    <a:pt x="8014" y="1281"/>
                    <a:pt x="7764" y="1036"/>
                    <a:pt x="7464" y="1036"/>
                  </a:cubicBezTo>
                  <a:cubicBezTo>
                    <a:pt x="7457" y="1036"/>
                    <a:pt x="7449" y="1036"/>
                    <a:pt x="7442" y="1036"/>
                  </a:cubicBezTo>
                  <a:cubicBezTo>
                    <a:pt x="6133" y="1084"/>
                    <a:pt x="5085" y="2167"/>
                    <a:pt x="5085" y="3477"/>
                  </a:cubicBezTo>
                  <a:lnTo>
                    <a:pt x="5085" y="4453"/>
                  </a:lnTo>
                  <a:cubicBezTo>
                    <a:pt x="5085" y="4732"/>
                    <a:pt x="4870" y="4954"/>
                    <a:pt x="4605" y="4954"/>
                  </a:cubicBezTo>
                  <a:cubicBezTo>
                    <a:pt x="4599" y="4954"/>
                    <a:pt x="4592" y="4953"/>
                    <a:pt x="4585" y="4953"/>
                  </a:cubicBezTo>
                  <a:cubicBezTo>
                    <a:pt x="4323" y="4941"/>
                    <a:pt x="4121" y="4715"/>
                    <a:pt x="4121" y="4441"/>
                  </a:cubicBezTo>
                  <a:lnTo>
                    <a:pt x="4121" y="3477"/>
                  </a:lnTo>
                  <a:cubicBezTo>
                    <a:pt x="4121" y="1584"/>
                    <a:pt x="253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53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214" name="Google Shape;1214;p53"/>
          <p:cNvSpPr txBox="1"/>
          <p:nvPr/>
        </p:nvSpPr>
        <p:spPr>
          <a:xfrm>
            <a:off x="4396775" y="1595625"/>
            <a:ext cx="3620554" cy="310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rgbClr val="F8FAFF"/>
                </a:solidFill>
                <a:effectLst/>
                <a:latin typeface="Anton" pitchFamily="2" charset="0"/>
              </a:rPr>
              <a:t>This project exposed the dangers of HTTP header manipulation, showcasing attacks like Host Header Manipulation, clickjacking, and XSS on a vulnerable Flask app. Using Flask-Talisman, we enforced secure headers ( X-Frame-Options, CSP, HSTS) to block these attacks. The results prove that secure coding, proper header validation, and regular security checks are vital for defending web applications. Securing headers is a must for building safe, reliable, and trustworthy web systems</a:t>
            </a:r>
            <a:endParaRPr dirty="0">
              <a:solidFill>
                <a:schemeClr val="dk1"/>
              </a:solidFill>
              <a:latin typeface="Anton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215" name="Google Shape;1215;p53"/>
          <p:cNvSpPr txBox="1"/>
          <p:nvPr/>
        </p:nvSpPr>
        <p:spPr>
          <a:xfrm>
            <a:off x="4396775" y="1175325"/>
            <a:ext cx="338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SUMMARY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16" name="Google Shape;1216;p53"/>
          <p:cNvSpPr txBox="1"/>
          <p:nvPr/>
        </p:nvSpPr>
        <p:spPr>
          <a:xfrm>
            <a:off x="1359025" y="1413383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40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17" name="Google Shape;1217;p53"/>
          <p:cNvSpPr txBox="1"/>
          <p:nvPr/>
        </p:nvSpPr>
        <p:spPr>
          <a:xfrm>
            <a:off x="2205624" y="1414971"/>
            <a:ext cx="2064253" cy="92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nton" pitchFamily="2" charset="0"/>
              </a:rPr>
              <a:t>Proper configuration of HTTP headers is crucial for web security</a:t>
            </a:r>
            <a:endParaRPr dirty="0">
              <a:solidFill>
                <a:schemeClr val="dk1"/>
              </a:solidFill>
              <a:latin typeface="Anton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219" name="Google Shape;1219;p53"/>
          <p:cNvSpPr txBox="1"/>
          <p:nvPr/>
        </p:nvSpPr>
        <p:spPr>
          <a:xfrm>
            <a:off x="1359025" y="2558783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sz="4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20" name="Google Shape;1220;p53"/>
          <p:cNvSpPr txBox="1"/>
          <p:nvPr/>
        </p:nvSpPr>
        <p:spPr>
          <a:xfrm>
            <a:off x="2245086" y="2445956"/>
            <a:ext cx="1974490" cy="92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nton" pitchFamily="2" charset="0"/>
              </a:rPr>
              <a:t>Implementing secure headers significantly reduces the risk of attacks.</a:t>
            </a:r>
            <a:endParaRPr dirty="0">
              <a:solidFill>
                <a:schemeClr val="dk1"/>
              </a:solidFill>
              <a:latin typeface="Anton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222" name="Google Shape;1222;p53"/>
          <p:cNvSpPr txBox="1"/>
          <p:nvPr/>
        </p:nvSpPr>
        <p:spPr>
          <a:xfrm>
            <a:off x="1359025" y="3704183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sz="4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23" name="Google Shape;1223;p53"/>
          <p:cNvSpPr txBox="1"/>
          <p:nvPr/>
        </p:nvSpPr>
        <p:spPr>
          <a:xfrm>
            <a:off x="2205625" y="3647571"/>
            <a:ext cx="2064252" cy="928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nton" pitchFamily="2" charset="0"/>
              </a:rPr>
              <a:t>Regular security audits and secure coding practices are essential.</a:t>
            </a:r>
            <a:endParaRPr dirty="0">
              <a:solidFill>
                <a:schemeClr val="dk1"/>
              </a:solidFill>
              <a:latin typeface="Anton" pitchFamily="2" charset="0"/>
              <a:ea typeface="Dosis"/>
              <a:cs typeface="Dosis"/>
              <a:sym typeface="Dosis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7911873" y="97625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56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412" name="Google Shape;1412;p56"/>
          <p:cNvSpPr txBox="1">
            <a:spLocks noGrp="1"/>
          </p:cNvSpPr>
          <p:nvPr>
            <p:ph type="subTitle" idx="1"/>
          </p:nvPr>
        </p:nvSpPr>
        <p:spPr>
          <a:xfrm>
            <a:off x="3696263" y="1200628"/>
            <a:ext cx="5473069" cy="3780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150" sz="11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OWASP CSRF Prevention Cheat Wireshark: </a:t>
            </a:r>
            <a:r>
              <a:rPr lang="en-150" sz="1100" b="1" u="sng" kern="0" dirty="0">
                <a:solidFill>
                  <a:srgbClr val="467886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https://www.wireshark.org/</a:t>
            </a:r>
            <a:endParaRPr lang="en-150" sz="11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150" sz="11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OWASP ZAP: </a:t>
            </a:r>
            <a:r>
              <a:rPr lang="en-150" sz="1100" b="1" u="sng" kern="0" dirty="0">
                <a:solidFill>
                  <a:srgbClr val="467886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https://www.zaproxy.org/</a:t>
            </a:r>
            <a:endParaRPr lang="en-150" sz="11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150" sz="11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Flask Documentation: </a:t>
            </a:r>
            <a:r>
              <a:rPr lang="en-150" sz="1100" b="1" u="sng" kern="0" dirty="0">
                <a:solidFill>
                  <a:srgbClr val="467886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https://flask.palletsprojects.com/</a:t>
            </a:r>
            <a:endParaRPr lang="en-150" sz="11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150" sz="11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Flask-Talisman Documentation: </a:t>
            </a:r>
            <a:r>
              <a:rPr lang="en-150" sz="1100" b="1" u="sng" kern="0" dirty="0">
                <a:solidFill>
                  <a:srgbClr val="467886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https://flask-talisman.readthedocs.io/</a:t>
            </a:r>
            <a:endParaRPr lang="en-150" sz="11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150" sz="11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Flask-Security Documentation: </a:t>
            </a:r>
            <a:r>
              <a:rPr lang="en-150" sz="1100" b="1" u="sng" kern="0" dirty="0">
                <a:solidFill>
                  <a:srgbClr val="467886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https://flask-security.readthedocs.io/</a:t>
            </a:r>
            <a:endParaRPr lang="en-150" sz="11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150" sz="11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 Web Fundamentals: Security: </a:t>
            </a:r>
            <a:r>
              <a:rPr lang="en-150" sz="1100" b="1" u="sng" kern="0" dirty="0">
                <a:solidFill>
                  <a:srgbClr val="467886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https://web.dev/security/</a:t>
            </a:r>
            <a:endParaRPr lang="en-150" sz="11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150" sz="11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 Host Header Attacks: </a:t>
            </a:r>
            <a:r>
              <a:rPr lang="en-150" sz="1100" b="1" u="sng" kern="0" dirty="0">
                <a:solidFill>
                  <a:srgbClr val="467886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https://portswigger.net/web-security/host-header</a:t>
            </a:r>
            <a:endParaRPr lang="en-150" sz="11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150" sz="11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Mozilla Observatory: </a:t>
            </a:r>
            <a:r>
              <a:rPr lang="en-150" sz="1100" b="1" u="sng" kern="0" dirty="0">
                <a:solidFill>
                  <a:srgbClr val="467886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https://observatory.mozilla.org/</a:t>
            </a:r>
            <a:endParaRPr lang="en-150" sz="11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150" sz="11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SecurityHeaders.com: </a:t>
            </a:r>
            <a:r>
              <a:rPr lang="en-150" sz="1100" b="1" u="sng" kern="0" dirty="0">
                <a:solidFill>
                  <a:srgbClr val="467886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https://securityheaders.com/</a:t>
            </a:r>
            <a:endParaRPr lang="en-150" sz="11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150" sz="1100" b="1" kern="0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CSP Evaluator: </a:t>
            </a:r>
            <a:r>
              <a:rPr lang="en-150" sz="1100" b="1" u="sng" kern="0" dirty="0">
                <a:solidFill>
                  <a:srgbClr val="467886"/>
                </a:solidFill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https://csp-evaluator.withgoogle.com/</a:t>
            </a:r>
            <a:endParaRPr lang="en-150" sz="1100" kern="1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13" name="Google Shape;1413;p5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3">
            <a:alphaModFix/>
          </a:blip>
          <a:srcRect l="22224" r="7908"/>
          <a:stretch/>
        </p:blipFill>
        <p:spPr>
          <a:xfrm>
            <a:off x="797787" y="1632625"/>
            <a:ext cx="2791501" cy="2663050"/>
          </a:xfrm>
          <a:prstGeom prst="rect">
            <a:avLst/>
          </a:prstGeom>
        </p:spPr>
      </p:pic>
      <p:sp>
        <p:nvSpPr>
          <p:cNvPr id="1414" name="Google Shape;1414;p56"/>
          <p:cNvSpPr/>
          <p:nvPr/>
        </p:nvSpPr>
        <p:spPr>
          <a:xfrm>
            <a:off x="1019373" y="37079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56"/>
          <p:cNvSpPr/>
          <p:nvPr/>
        </p:nvSpPr>
        <p:spPr>
          <a:xfrm>
            <a:off x="1617823" y="14123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56"/>
          <p:cNvSpPr/>
          <p:nvPr/>
        </p:nvSpPr>
        <p:spPr>
          <a:xfrm>
            <a:off x="3017773" y="19437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56"/>
          <p:cNvSpPr/>
          <p:nvPr/>
        </p:nvSpPr>
        <p:spPr>
          <a:xfrm>
            <a:off x="8697605" y="162808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>
            <a:spLocks noGrp="1"/>
          </p:cNvSpPr>
          <p:nvPr>
            <p:ph type="title"/>
          </p:nvPr>
        </p:nvSpPr>
        <p:spPr>
          <a:xfrm>
            <a:off x="2291250" y="445025"/>
            <a:ext cx="456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25" name="Google Shape;325;p33"/>
          <p:cNvSpPr txBox="1">
            <a:spLocks noGrp="1"/>
          </p:cNvSpPr>
          <p:nvPr>
            <p:ph type="subTitle" idx="1"/>
          </p:nvPr>
        </p:nvSpPr>
        <p:spPr>
          <a:xfrm>
            <a:off x="1591817" y="1442676"/>
            <a:ext cx="2029898" cy="1058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To identify, demonstrate, and mitigate HTTP header manipulation vulnerabilities with effective defenses</a:t>
            </a:r>
            <a:endParaRPr sz="1200" dirty="0"/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2"/>
          </p:nvPr>
        </p:nvSpPr>
        <p:spPr>
          <a:xfrm>
            <a:off x="1564425" y="1019487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327" name="Google Shape;327;p33"/>
          <p:cNvSpPr txBox="1">
            <a:spLocks noGrp="1"/>
          </p:cNvSpPr>
          <p:nvPr>
            <p:ph type="title" idx="3"/>
          </p:nvPr>
        </p:nvSpPr>
        <p:spPr>
          <a:xfrm>
            <a:off x="794025" y="1167993"/>
            <a:ext cx="7704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8" name="Google Shape;328;p33"/>
          <p:cNvSpPr txBox="1">
            <a:spLocks noGrp="1"/>
          </p:cNvSpPr>
          <p:nvPr>
            <p:ph type="subTitle" idx="4"/>
          </p:nvPr>
        </p:nvSpPr>
        <p:spPr>
          <a:xfrm>
            <a:off x="1582643" y="2785280"/>
            <a:ext cx="2379259" cy="944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Insecure headers expose web apps to attacks, while secure headers mitigate risks </a:t>
            </a:r>
            <a:endParaRPr dirty="0"/>
          </a:p>
        </p:txBody>
      </p:sp>
      <p:sp>
        <p:nvSpPr>
          <p:cNvPr id="329" name="Google Shape;329;p33"/>
          <p:cNvSpPr txBox="1">
            <a:spLocks noGrp="1"/>
          </p:cNvSpPr>
          <p:nvPr>
            <p:ph type="subTitle" idx="5"/>
          </p:nvPr>
        </p:nvSpPr>
        <p:spPr>
          <a:xfrm>
            <a:off x="1584130" y="2388643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</a:t>
            </a:r>
            <a:endParaRPr dirty="0"/>
          </a:p>
        </p:txBody>
      </p:sp>
      <p:sp>
        <p:nvSpPr>
          <p:cNvPr id="330" name="Google Shape;330;p33"/>
          <p:cNvSpPr txBox="1">
            <a:spLocks noGrp="1"/>
          </p:cNvSpPr>
          <p:nvPr>
            <p:ph type="title" idx="6"/>
          </p:nvPr>
        </p:nvSpPr>
        <p:spPr>
          <a:xfrm>
            <a:off x="794025" y="2568600"/>
            <a:ext cx="7704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subTitle" idx="7"/>
          </p:nvPr>
        </p:nvSpPr>
        <p:spPr>
          <a:xfrm>
            <a:off x="1489805" y="4145525"/>
            <a:ext cx="2854767" cy="944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-Vulnerable App Development </a:t>
            </a:r>
          </a:p>
          <a:p>
            <a:r>
              <a:rPr lang="en-US" dirty="0"/>
              <a:t>-Attack Demonstration </a:t>
            </a:r>
          </a:p>
          <a:p>
            <a:r>
              <a:rPr lang="en-US" dirty="0"/>
              <a:t>-Defense Implementation</a:t>
            </a:r>
          </a:p>
        </p:txBody>
      </p:sp>
      <p:sp>
        <p:nvSpPr>
          <p:cNvPr id="332" name="Google Shape;332;p33"/>
          <p:cNvSpPr txBox="1">
            <a:spLocks noGrp="1"/>
          </p:cNvSpPr>
          <p:nvPr>
            <p:ph type="subTitle" idx="8"/>
          </p:nvPr>
        </p:nvSpPr>
        <p:spPr>
          <a:xfrm>
            <a:off x="4748025" y="101311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 idx="9"/>
          </p:nvPr>
        </p:nvSpPr>
        <p:spPr>
          <a:xfrm>
            <a:off x="794025" y="3879110"/>
            <a:ext cx="7704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subTitle" idx="13"/>
          </p:nvPr>
        </p:nvSpPr>
        <p:spPr>
          <a:xfrm>
            <a:off x="4779764" y="1422796"/>
            <a:ext cx="2647119" cy="929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-Identify HTTP header vulnerabilities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-demonstrate attacks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-secure the 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33"/>
          <p:cNvSpPr txBox="1">
            <a:spLocks noGrp="1"/>
          </p:cNvSpPr>
          <p:nvPr>
            <p:ph type="subTitle" idx="14"/>
          </p:nvPr>
        </p:nvSpPr>
        <p:spPr>
          <a:xfrm>
            <a:off x="1574699" y="366515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15"/>
          </p:nvPr>
        </p:nvSpPr>
        <p:spPr>
          <a:xfrm>
            <a:off x="3908751" y="1182859"/>
            <a:ext cx="7428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7" name="Google Shape;337;p33"/>
          <p:cNvSpPr txBox="1">
            <a:spLocks noGrp="1"/>
          </p:cNvSpPr>
          <p:nvPr>
            <p:ph type="subTitle" idx="16"/>
          </p:nvPr>
        </p:nvSpPr>
        <p:spPr>
          <a:xfrm>
            <a:off x="4905064" y="2843974"/>
            <a:ext cx="2199402" cy="1001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Clickjacking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X-Forwarded , MITM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Mitigation Strategies</a:t>
            </a:r>
          </a:p>
        </p:txBody>
      </p:sp>
      <p:sp>
        <p:nvSpPr>
          <p:cNvPr id="338" name="Google Shape;338;p33"/>
          <p:cNvSpPr txBox="1">
            <a:spLocks noGrp="1"/>
          </p:cNvSpPr>
          <p:nvPr>
            <p:ph type="subTitle" idx="17"/>
          </p:nvPr>
        </p:nvSpPr>
        <p:spPr>
          <a:xfrm>
            <a:off x="4815040" y="2396859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339" name="Google Shape;339;p33"/>
          <p:cNvSpPr txBox="1">
            <a:spLocks noGrp="1"/>
          </p:cNvSpPr>
          <p:nvPr>
            <p:ph type="title" idx="18"/>
          </p:nvPr>
        </p:nvSpPr>
        <p:spPr>
          <a:xfrm>
            <a:off x="4005225" y="2568600"/>
            <a:ext cx="7428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20"/>
          </p:nvPr>
        </p:nvSpPr>
        <p:spPr>
          <a:xfrm>
            <a:off x="4761020" y="3865868"/>
            <a:ext cx="1899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42" name="Google Shape;342;p33"/>
          <p:cNvSpPr txBox="1">
            <a:spLocks noGrp="1"/>
          </p:cNvSpPr>
          <p:nvPr>
            <p:ph type="title" idx="21"/>
          </p:nvPr>
        </p:nvSpPr>
        <p:spPr>
          <a:xfrm>
            <a:off x="4005225" y="3772999"/>
            <a:ext cx="7428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343" name="Google Shape;343;p33"/>
          <p:cNvGrpSpPr/>
          <p:nvPr/>
        </p:nvGrpSpPr>
        <p:grpSpPr>
          <a:xfrm>
            <a:off x="6989597" y="1829106"/>
            <a:ext cx="1726142" cy="3350561"/>
            <a:chOff x="7161222" y="1829106"/>
            <a:chExt cx="1726142" cy="3350561"/>
          </a:xfrm>
        </p:grpSpPr>
        <p:sp>
          <p:nvSpPr>
            <p:cNvPr id="344" name="Google Shape;344;p33"/>
            <p:cNvSpPr/>
            <p:nvPr/>
          </p:nvSpPr>
          <p:spPr>
            <a:xfrm>
              <a:off x="7543077" y="3529078"/>
              <a:ext cx="136690" cy="223143"/>
            </a:xfrm>
            <a:custGeom>
              <a:avLst/>
              <a:gdLst/>
              <a:ahLst/>
              <a:cxnLst/>
              <a:rect l="l" t="t" r="r" b="b"/>
              <a:pathLst>
                <a:path w="1540" h="2514" extrusionOk="0">
                  <a:moveTo>
                    <a:pt x="115" y="1"/>
                  </a:moveTo>
                  <a:cubicBezTo>
                    <a:pt x="37" y="1"/>
                    <a:pt x="0" y="63"/>
                    <a:pt x="24" y="110"/>
                  </a:cubicBezTo>
                  <a:cubicBezTo>
                    <a:pt x="61" y="147"/>
                    <a:pt x="61" y="332"/>
                    <a:pt x="209" y="480"/>
                  </a:cubicBezTo>
                  <a:cubicBezTo>
                    <a:pt x="246" y="517"/>
                    <a:pt x="467" y="776"/>
                    <a:pt x="283" y="850"/>
                  </a:cubicBezTo>
                  <a:cubicBezTo>
                    <a:pt x="252" y="865"/>
                    <a:pt x="215" y="874"/>
                    <a:pt x="180" y="874"/>
                  </a:cubicBezTo>
                  <a:cubicBezTo>
                    <a:pt x="129" y="874"/>
                    <a:pt x="82" y="856"/>
                    <a:pt x="61" y="813"/>
                  </a:cubicBezTo>
                  <a:lnTo>
                    <a:pt x="61" y="813"/>
                  </a:lnTo>
                  <a:cubicBezTo>
                    <a:pt x="209" y="1256"/>
                    <a:pt x="283" y="1737"/>
                    <a:pt x="356" y="2255"/>
                  </a:cubicBezTo>
                  <a:cubicBezTo>
                    <a:pt x="726" y="2329"/>
                    <a:pt x="1207" y="2477"/>
                    <a:pt x="1355" y="2514"/>
                  </a:cubicBezTo>
                  <a:cubicBezTo>
                    <a:pt x="1540" y="2329"/>
                    <a:pt x="1133" y="2181"/>
                    <a:pt x="1318" y="2070"/>
                  </a:cubicBezTo>
                  <a:cubicBezTo>
                    <a:pt x="1096" y="1737"/>
                    <a:pt x="1059" y="1367"/>
                    <a:pt x="911" y="1035"/>
                  </a:cubicBezTo>
                  <a:cubicBezTo>
                    <a:pt x="837" y="850"/>
                    <a:pt x="800" y="665"/>
                    <a:pt x="726" y="517"/>
                  </a:cubicBezTo>
                  <a:cubicBezTo>
                    <a:pt x="578" y="332"/>
                    <a:pt x="430" y="147"/>
                    <a:pt x="283" y="73"/>
                  </a:cubicBezTo>
                  <a:cubicBezTo>
                    <a:pt x="216" y="20"/>
                    <a:pt x="159" y="1"/>
                    <a:pt x="115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7161222" y="2045686"/>
              <a:ext cx="646528" cy="2674516"/>
            </a:xfrm>
            <a:custGeom>
              <a:avLst/>
              <a:gdLst/>
              <a:ahLst/>
              <a:cxnLst/>
              <a:rect l="l" t="t" r="r" b="b"/>
              <a:pathLst>
                <a:path w="7284" h="30132" extrusionOk="0">
                  <a:moveTo>
                    <a:pt x="666" y="1"/>
                  </a:moveTo>
                  <a:lnTo>
                    <a:pt x="0" y="149"/>
                  </a:lnTo>
                  <a:lnTo>
                    <a:pt x="6655" y="30132"/>
                  </a:lnTo>
                  <a:lnTo>
                    <a:pt x="7283" y="29984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7230102" y="1829106"/>
              <a:ext cx="1381638" cy="1135507"/>
            </a:xfrm>
            <a:custGeom>
              <a:avLst/>
              <a:gdLst/>
              <a:ahLst/>
              <a:cxnLst/>
              <a:rect l="l" t="t" r="r" b="b"/>
              <a:pathLst>
                <a:path w="15566" h="12793" extrusionOk="0">
                  <a:moveTo>
                    <a:pt x="13421" y="1"/>
                  </a:moveTo>
                  <a:lnTo>
                    <a:pt x="1" y="2921"/>
                  </a:lnTo>
                  <a:lnTo>
                    <a:pt x="2145" y="12793"/>
                  </a:lnTo>
                  <a:lnTo>
                    <a:pt x="15565" y="9872"/>
                  </a:lnTo>
                  <a:lnTo>
                    <a:pt x="134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7728945" y="2501213"/>
              <a:ext cx="459422" cy="198112"/>
            </a:xfrm>
            <a:custGeom>
              <a:avLst/>
              <a:gdLst/>
              <a:ahLst/>
              <a:cxnLst/>
              <a:rect l="l" t="t" r="r" b="b"/>
              <a:pathLst>
                <a:path w="5176" h="2232" extrusionOk="0">
                  <a:moveTo>
                    <a:pt x="595" y="1"/>
                  </a:moveTo>
                  <a:cubicBezTo>
                    <a:pt x="428" y="1"/>
                    <a:pt x="250" y="114"/>
                    <a:pt x="185" y="340"/>
                  </a:cubicBezTo>
                  <a:cubicBezTo>
                    <a:pt x="148" y="451"/>
                    <a:pt x="259" y="636"/>
                    <a:pt x="333" y="710"/>
                  </a:cubicBezTo>
                  <a:cubicBezTo>
                    <a:pt x="185" y="747"/>
                    <a:pt x="74" y="821"/>
                    <a:pt x="74" y="969"/>
                  </a:cubicBezTo>
                  <a:cubicBezTo>
                    <a:pt x="0" y="1154"/>
                    <a:pt x="148" y="1376"/>
                    <a:pt x="370" y="1450"/>
                  </a:cubicBezTo>
                  <a:cubicBezTo>
                    <a:pt x="389" y="1453"/>
                    <a:pt x="409" y="1455"/>
                    <a:pt x="429" y="1455"/>
                  </a:cubicBezTo>
                  <a:cubicBezTo>
                    <a:pt x="606" y="1455"/>
                    <a:pt x="817" y="1316"/>
                    <a:pt x="850" y="1117"/>
                  </a:cubicBezTo>
                  <a:lnTo>
                    <a:pt x="850" y="1006"/>
                  </a:lnTo>
                  <a:lnTo>
                    <a:pt x="4252" y="1671"/>
                  </a:lnTo>
                  <a:cubicBezTo>
                    <a:pt x="4252" y="1708"/>
                    <a:pt x="4215" y="1708"/>
                    <a:pt x="4215" y="1745"/>
                  </a:cubicBezTo>
                  <a:cubicBezTo>
                    <a:pt x="4178" y="1930"/>
                    <a:pt x="4326" y="2189"/>
                    <a:pt x="4547" y="2226"/>
                  </a:cubicBezTo>
                  <a:cubicBezTo>
                    <a:pt x="4567" y="2230"/>
                    <a:pt x="4586" y="2232"/>
                    <a:pt x="4606" y="2232"/>
                  </a:cubicBezTo>
                  <a:cubicBezTo>
                    <a:pt x="4776" y="2232"/>
                    <a:pt x="4958" y="2092"/>
                    <a:pt x="4991" y="1893"/>
                  </a:cubicBezTo>
                  <a:cubicBezTo>
                    <a:pt x="5065" y="1745"/>
                    <a:pt x="4954" y="1634"/>
                    <a:pt x="4880" y="1523"/>
                  </a:cubicBezTo>
                  <a:cubicBezTo>
                    <a:pt x="4991" y="1486"/>
                    <a:pt x="5139" y="1376"/>
                    <a:pt x="5139" y="1265"/>
                  </a:cubicBezTo>
                  <a:cubicBezTo>
                    <a:pt x="5176" y="1080"/>
                    <a:pt x="5065" y="821"/>
                    <a:pt x="4806" y="784"/>
                  </a:cubicBezTo>
                  <a:cubicBezTo>
                    <a:pt x="4787" y="780"/>
                    <a:pt x="4768" y="778"/>
                    <a:pt x="4748" y="778"/>
                  </a:cubicBezTo>
                  <a:cubicBezTo>
                    <a:pt x="4578" y="778"/>
                    <a:pt x="4396" y="918"/>
                    <a:pt x="4363" y="1117"/>
                  </a:cubicBezTo>
                  <a:lnTo>
                    <a:pt x="4363" y="1191"/>
                  </a:lnTo>
                  <a:lnTo>
                    <a:pt x="924" y="562"/>
                  </a:lnTo>
                  <a:cubicBezTo>
                    <a:pt x="924" y="525"/>
                    <a:pt x="998" y="525"/>
                    <a:pt x="998" y="451"/>
                  </a:cubicBezTo>
                  <a:cubicBezTo>
                    <a:pt x="1035" y="266"/>
                    <a:pt x="887" y="45"/>
                    <a:pt x="666" y="8"/>
                  </a:cubicBezTo>
                  <a:cubicBezTo>
                    <a:pt x="642" y="3"/>
                    <a:pt x="619" y="1"/>
                    <a:pt x="5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7755129" y="2424877"/>
              <a:ext cx="420190" cy="341105"/>
            </a:xfrm>
            <a:custGeom>
              <a:avLst/>
              <a:gdLst/>
              <a:ahLst/>
              <a:cxnLst/>
              <a:rect l="l" t="t" r="r" b="b"/>
              <a:pathLst>
                <a:path w="4734" h="3843" extrusionOk="0">
                  <a:moveTo>
                    <a:pt x="3941" y="0"/>
                  </a:moveTo>
                  <a:cubicBezTo>
                    <a:pt x="3859" y="0"/>
                    <a:pt x="3775" y="30"/>
                    <a:pt x="3698" y="91"/>
                  </a:cubicBezTo>
                  <a:cubicBezTo>
                    <a:pt x="3513" y="202"/>
                    <a:pt x="3439" y="461"/>
                    <a:pt x="3587" y="646"/>
                  </a:cubicBezTo>
                  <a:cubicBezTo>
                    <a:pt x="3587" y="683"/>
                    <a:pt x="3587" y="720"/>
                    <a:pt x="3624" y="720"/>
                  </a:cubicBezTo>
                  <a:lnTo>
                    <a:pt x="814" y="2753"/>
                  </a:lnTo>
                  <a:cubicBezTo>
                    <a:pt x="814" y="2716"/>
                    <a:pt x="777" y="2716"/>
                    <a:pt x="777" y="2679"/>
                  </a:cubicBezTo>
                  <a:cubicBezTo>
                    <a:pt x="684" y="2562"/>
                    <a:pt x="560" y="2490"/>
                    <a:pt x="436" y="2490"/>
                  </a:cubicBezTo>
                  <a:cubicBezTo>
                    <a:pt x="363" y="2490"/>
                    <a:pt x="291" y="2514"/>
                    <a:pt x="223" y="2568"/>
                  </a:cubicBezTo>
                  <a:cubicBezTo>
                    <a:pt x="38" y="2716"/>
                    <a:pt x="1" y="2938"/>
                    <a:pt x="112" y="3123"/>
                  </a:cubicBezTo>
                  <a:cubicBezTo>
                    <a:pt x="203" y="3214"/>
                    <a:pt x="319" y="3280"/>
                    <a:pt x="440" y="3280"/>
                  </a:cubicBezTo>
                  <a:cubicBezTo>
                    <a:pt x="466" y="3280"/>
                    <a:pt x="492" y="3277"/>
                    <a:pt x="518" y="3271"/>
                  </a:cubicBezTo>
                  <a:lnTo>
                    <a:pt x="518" y="3271"/>
                  </a:lnTo>
                  <a:cubicBezTo>
                    <a:pt x="445" y="3419"/>
                    <a:pt x="445" y="3530"/>
                    <a:pt x="518" y="3677"/>
                  </a:cubicBezTo>
                  <a:cubicBezTo>
                    <a:pt x="583" y="3785"/>
                    <a:pt x="698" y="3843"/>
                    <a:pt x="812" y="3843"/>
                  </a:cubicBezTo>
                  <a:cubicBezTo>
                    <a:pt x="893" y="3843"/>
                    <a:pt x="974" y="3813"/>
                    <a:pt x="1036" y="3751"/>
                  </a:cubicBezTo>
                  <a:cubicBezTo>
                    <a:pt x="1221" y="3640"/>
                    <a:pt x="1295" y="3382"/>
                    <a:pt x="1147" y="3234"/>
                  </a:cubicBezTo>
                  <a:cubicBezTo>
                    <a:pt x="1147" y="3160"/>
                    <a:pt x="1147" y="3123"/>
                    <a:pt x="1110" y="3123"/>
                  </a:cubicBezTo>
                  <a:lnTo>
                    <a:pt x="3920" y="1089"/>
                  </a:lnTo>
                  <a:cubicBezTo>
                    <a:pt x="3920" y="1126"/>
                    <a:pt x="3957" y="1126"/>
                    <a:pt x="3957" y="1200"/>
                  </a:cubicBezTo>
                  <a:cubicBezTo>
                    <a:pt x="4043" y="1308"/>
                    <a:pt x="4154" y="1366"/>
                    <a:pt x="4269" y="1366"/>
                  </a:cubicBezTo>
                  <a:cubicBezTo>
                    <a:pt x="4351" y="1366"/>
                    <a:pt x="4434" y="1336"/>
                    <a:pt x="4511" y="1274"/>
                  </a:cubicBezTo>
                  <a:cubicBezTo>
                    <a:pt x="4696" y="1126"/>
                    <a:pt x="4733" y="905"/>
                    <a:pt x="4622" y="720"/>
                  </a:cubicBezTo>
                  <a:cubicBezTo>
                    <a:pt x="4526" y="656"/>
                    <a:pt x="4403" y="565"/>
                    <a:pt x="4300" y="565"/>
                  </a:cubicBezTo>
                  <a:cubicBezTo>
                    <a:pt x="4283" y="565"/>
                    <a:pt x="4268" y="567"/>
                    <a:pt x="4252" y="572"/>
                  </a:cubicBezTo>
                  <a:cubicBezTo>
                    <a:pt x="4326" y="461"/>
                    <a:pt x="4326" y="313"/>
                    <a:pt x="4252" y="165"/>
                  </a:cubicBezTo>
                  <a:cubicBezTo>
                    <a:pt x="4166" y="58"/>
                    <a:pt x="4055" y="0"/>
                    <a:pt x="3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7643556" y="2054917"/>
              <a:ext cx="475931" cy="422498"/>
            </a:xfrm>
            <a:custGeom>
              <a:avLst/>
              <a:gdLst/>
              <a:ahLst/>
              <a:cxnLst/>
              <a:rect l="l" t="t" r="r" b="b"/>
              <a:pathLst>
                <a:path w="5362" h="4760" extrusionOk="0">
                  <a:moveTo>
                    <a:pt x="3759" y="1729"/>
                  </a:moveTo>
                  <a:cubicBezTo>
                    <a:pt x="4005" y="1729"/>
                    <a:pt x="4227" y="1890"/>
                    <a:pt x="4289" y="2078"/>
                  </a:cubicBezTo>
                  <a:cubicBezTo>
                    <a:pt x="4400" y="2337"/>
                    <a:pt x="4179" y="2633"/>
                    <a:pt x="3846" y="2670"/>
                  </a:cubicBezTo>
                  <a:cubicBezTo>
                    <a:pt x="3778" y="2692"/>
                    <a:pt x="3712" y="2702"/>
                    <a:pt x="3649" y="2702"/>
                  </a:cubicBezTo>
                  <a:cubicBezTo>
                    <a:pt x="3402" y="2702"/>
                    <a:pt x="3202" y="2543"/>
                    <a:pt x="3143" y="2337"/>
                  </a:cubicBezTo>
                  <a:cubicBezTo>
                    <a:pt x="3106" y="2115"/>
                    <a:pt x="3291" y="1856"/>
                    <a:pt x="3624" y="1745"/>
                  </a:cubicBezTo>
                  <a:cubicBezTo>
                    <a:pt x="3669" y="1734"/>
                    <a:pt x="3714" y="1729"/>
                    <a:pt x="3759" y="1729"/>
                  </a:cubicBezTo>
                  <a:close/>
                  <a:moveTo>
                    <a:pt x="1910" y="2135"/>
                  </a:moveTo>
                  <a:cubicBezTo>
                    <a:pt x="2156" y="2135"/>
                    <a:pt x="2378" y="2297"/>
                    <a:pt x="2441" y="2485"/>
                  </a:cubicBezTo>
                  <a:cubicBezTo>
                    <a:pt x="2478" y="2707"/>
                    <a:pt x="2293" y="3002"/>
                    <a:pt x="1997" y="3076"/>
                  </a:cubicBezTo>
                  <a:cubicBezTo>
                    <a:pt x="1921" y="3099"/>
                    <a:pt x="1848" y="3109"/>
                    <a:pt x="1780" y="3109"/>
                  </a:cubicBezTo>
                  <a:cubicBezTo>
                    <a:pt x="1517" y="3109"/>
                    <a:pt x="1324" y="2957"/>
                    <a:pt x="1295" y="2780"/>
                  </a:cubicBezTo>
                  <a:cubicBezTo>
                    <a:pt x="1258" y="2522"/>
                    <a:pt x="1443" y="2263"/>
                    <a:pt x="1775" y="2152"/>
                  </a:cubicBezTo>
                  <a:cubicBezTo>
                    <a:pt x="1821" y="2141"/>
                    <a:pt x="1866" y="2135"/>
                    <a:pt x="1910" y="2135"/>
                  </a:cubicBezTo>
                  <a:close/>
                  <a:moveTo>
                    <a:pt x="2922" y="2891"/>
                  </a:moveTo>
                  <a:cubicBezTo>
                    <a:pt x="2922" y="2891"/>
                    <a:pt x="3624" y="3187"/>
                    <a:pt x="3365" y="3520"/>
                  </a:cubicBezTo>
                  <a:cubicBezTo>
                    <a:pt x="3326" y="3569"/>
                    <a:pt x="3287" y="3586"/>
                    <a:pt x="3251" y="3586"/>
                  </a:cubicBezTo>
                  <a:cubicBezTo>
                    <a:pt x="3150" y="3586"/>
                    <a:pt x="3069" y="3446"/>
                    <a:pt x="3069" y="3446"/>
                  </a:cubicBezTo>
                  <a:cubicBezTo>
                    <a:pt x="3069" y="3446"/>
                    <a:pt x="3020" y="3669"/>
                    <a:pt x="2880" y="3669"/>
                  </a:cubicBezTo>
                  <a:cubicBezTo>
                    <a:pt x="2849" y="3669"/>
                    <a:pt x="2814" y="3658"/>
                    <a:pt x="2774" y="3631"/>
                  </a:cubicBezTo>
                  <a:cubicBezTo>
                    <a:pt x="2367" y="3409"/>
                    <a:pt x="2922" y="2891"/>
                    <a:pt x="2922" y="2891"/>
                  </a:cubicBezTo>
                  <a:close/>
                  <a:moveTo>
                    <a:pt x="3086" y="1"/>
                  </a:moveTo>
                  <a:cubicBezTo>
                    <a:pt x="2815" y="1"/>
                    <a:pt x="2533" y="26"/>
                    <a:pt x="2256" y="82"/>
                  </a:cubicBezTo>
                  <a:cubicBezTo>
                    <a:pt x="1147" y="303"/>
                    <a:pt x="297" y="1043"/>
                    <a:pt x="186" y="1560"/>
                  </a:cubicBezTo>
                  <a:cubicBezTo>
                    <a:pt x="1" y="2485"/>
                    <a:pt x="1147" y="3446"/>
                    <a:pt x="1110" y="3779"/>
                  </a:cubicBezTo>
                  <a:cubicBezTo>
                    <a:pt x="1073" y="4148"/>
                    <a:pt x="1406" y="4444"/>
                    <a:pt x="1775" y="4444"/>
                  </a:cubicBezTo>
                  <a:cubicBezTo>
                    <a:pt x="1812" y="4629"/>
                    <a:pt x="1960" y="4740"/>
                    <a:pt x="2071" y="4740"/>
                  </a:cubicBezTo>
                  <a:cubicBezTo>
                    <a:pt x="2182" y="4740"/>
                    <a:pt x="2219" y="4666"/>
                    <a:pt x="2256" y="4518"/>
                  </a:cubicBezTo>
                  <a:cubicBezTo>
                    <a:pt x="2316" y="4639"/>
                    <a:pt x="2401" y="4760"/>
                    <a:pt x="2511" y="4760"/>
                  </a:cubicBezTo>
                  <a:cubicBezTo>
                    <a:pt x="2536" y="4760"/>
                    <a:pt x="2562" y="4753"/>
                    <a:pt x="2589" y="4740"/>
                  </a:cubicBezTo>
                  <a:cubicBezTo>
                    <a:pt x="2700" y="4740"/>
                    <a:pt x="2737" y="4666"/>
                    <a:pt x="2774" y="4518"/>
                  </a:cubicBezTo>
                  <a:cubicBezTo>
                    <a:pt x="2804" y="4639"/>
                    <a:pt x="2908" y="4760"/>
                    <a:pt x="3026" y="4760"/>
                  </a:cubicBezTo>
                  <a:cubicBezTo>
                    <a:pt x="3052" y="4760"/>
                    <a:pt x="3079" y="4753"/>
                    <a:pt x="3106" y="4740"/>
                  </a:cubicBezTo>
                  <a:cubicBezTo>
                    <a:pt x="3180" y="4740"/>
                    <a:pt x="3254" y="4666"/>
                    <a:pt x="3291" y="4555"/>
                  </a:cubicBezTo>
                  <a:cubicBezTo>
                    <a:pt x="3319" y="4638"/>
                    <a:pt x="3388" y="4680"/>
                    <a:pt x="3452" y="4680"/>
                  </a:cubicBezTo>
                  <a:cubicBezTo>
                    <a:pt x="3474" y="4680"/>
                    <a:pt x="3495" y="4675"/>
                    <a:pt x="3513" y="4666"/>
                  </a:cubicBezTo>
                  <a:cubicBezTo>
                    <a:pt x="3661" y="4629"/>
                    <a:pt x="3698" y="4481"/>
                    <a:pt x="3698" y="4296"/>
                  </a:cubicBezTo>
                  <a:cubicBezTo>
                    <a:pt x="3735" y="4370"/>
                    <a:pt x="3846" y="4444"/>
                    <a:pt x="3920" y="4444"/>
                  </a:cubicBezTo>
                  <a:cubicBezTo>
                    <a:pt x="4068" y="4370"/>
                    <a:pt x="4105" y="4259"/>
                    <a:pt x="4105" y="4074"/>
                  </a:cubicBezTo>
                  <a:cubicBezTo>
                    <a:pt x="4179" y="4148"/>
                    <a:pt x="4252" y="4185"/>
                    <a:pt x="4363" y="4185"/>
                  </a:cubicBezTo>
                  <a:cubicBezTo>
                    <a:pt x="4474" y="4148"/>
                    <a:pt x="4585" y="3964"/>
                    <a:pt x="4548" y="3779"/>
                  </a:cubicBezTo>
                  <a:cubicBezTo>
                    <a:pt x="4918" y="3631"/>
                    <a:pt x="5103" y="3261"/>
                    <a:pt x="4918" y="2965"/>
                  </a:cubicBezTo>
                  <a:cubicBezTo>
                    <a:pt x="4733" y="2633"/>
                    <a:pt x="5362" y="1302"/>
                    <a:pt x="4807" y="562"/>
                  </a:cubicBezTo>
                  <a:cubicBezTo>
                    <a:pt x="4613" y="229"/>
                    <a:pt x="3899" y="1"/>
                    <a:pt x="3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8083283" y="3893268"/>
              <a:ext cx="462795" cy="1286399"/>
            </a:xfrm>
            <a:custGeom>
              <a:avLst/>
              <a:gdLst/>
              <a:ahLst/>
              <a:cxnLst/>
              <a:rect l="l" t="t" r="r" b="b"/>
              <a:pathLst>
                <a:path w="5214" h="14493" extrusionOk="0">
                  <a:moveTo>
                    <a:pt x="1443" y="0"/>
                  </a:moveTo>
                  <a:cubicBezTo>
                    <a:pt x="1443" y="0"/>
                    <a:pt x="149" y="7210"/>
                    <a:pt x="75" y="7616"/>
                  </a:cubicBezTo>
                  <a:cubicBezTo>
                    <a:pt x="1" y="8060"/>
                    <a:pt x="371" y="14493"/>
                    <a:pt x="371" y="14493"/>
                  </a:cubicBezTo>
                  <a:lnTo>
                    <a:pt x="2145" y="14493"/>
                  </a:lnTo>
                  <a:cubicBezTo>
                    <a:pt x="2145" y="14493"/>
                    <a:pt x="1776" y="8984"/>
                    <a:pt x="2071" y="8060"/>
                  </a:cubicBezTo>
                  <a:cubicBezTo>
                    <a:pt x="2367" y="7136"/>
                    <a:pt x="5214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8293383" y="3886700"/>
              <a:ext cx="593982" cy="1289683"/>
            </a:xfrm>
            <a:custGeom>
              <a:avLst/>
              <a:gdLst/>
              <a:ahLst/>
              <a:cxnLst/>
              <a:rect l="l" t="t" r="r" b="b"/>
              <a:pathLst>
                <a:path w="6692" h="14530" extrusionOk="0">
                  <a:moveTo>
                    <a:pt x="3734" y="0"/>
                  </a:moveTo>
                  <a:lnTo>
                    <a:pt x="0" y="518"/>
                  </a:lnTo>
                  <a:cubicBezTo>
                    <a:pt x="0" y="518"/>
                    <a:pt x="3771" y="7284"/>
                    <a:pt x="4141" y="8097"/>
                  </a:cubicBezTo>
                  <a:cubicBezTo>
                    <a:pt x="4510" y="8984"/>
                    <a:pt x="4880" y="14530"/>
                    <a:pt x="4880" y="14530"/>
                  </a:cubicBezTo>
                  <a:lnTo>
                    <a:pt x="6692" y="14308"/>
                  </a:lnTo>
                  <a:cubicBezTo>
                    <a:pt x="6692" y="14308"/>
                    <a:pt x="6211" y="7875"/>
                    <a:pt x="6100" y="7468"/>
                  </a:cubicBezTo>
                  <a:cubicBezTo>
                    <a:pt x="5952" y="6988"/>
                    <a:pt x="3734" y="0"/>
                    <a:pt x="3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7899545" y="2920259"/>
              <a:ext cx="436522" cy="359656"/>
            </a:xfrm>
            <a:custGeom>
              <a:avLst/>
              <a:gdLst/>
              <a:ahLst/>
              <a:cxnLst/>
              <a:rect l="l" t="t" r="r" b="b"/>
              <a:pathLst>
                <a:path w="4918" h="4052" extrusionOk="0">
                  <a:moveTo>
                    <a:pt x="2596" y="1"/>
                  </a:moveTo>
                  <a:cubicBezTo>
                    <a:pt x="2312" y="1"/>
                    <a:pt x="2020" y="54"/>
                    <a:pt x="1738" y="167"/>
                  </a:cubicBezTo>
                  <a:cubicBezTo>
                    <a:pt x="592" y="647"/>
                    <a:pt x="1" y="1830"/>
                    <a:pt x="407" y="2866"/>
                  </a:cubicBezTo>
                  <a:cubicBezTo>
                    <a:pt x="706" y="3598"/>
                    <a:pt x="1462" y="4052"/>
                    <a:pt x="2296" y="4052"/>
                  </a:cubicBezTo>
                  <a:cubicBezTo>
                    <a:pt x="2599" y="4052"/>
                    <a:pt x="2912" y="3992"/>
                    <a:pt x="3217" y="3864"/>
                  </a:cubicBezTo>
                  <a:cubicBezTo>
                    <a:pt x="4326" y="3420"/>
                    <a:pt x="4918" y="2237"/>
                    <a:pt x="4511" y="1202"/>
                  </a:cubicBezTo>
                  <a:cubicBezTo>
                    <a:pt x="4208" y="458"/>
                    <a:pt x="3431" y="1"/>
                    <a:pt x="25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8027540" y="2990824"/>
              <a:ext cx="324950" cy="374035"/>
            </a:xfrm>
            <a:custGeom>
              <a:avLst/>
              <a:gdLst/>
              <a:ahLst/>
              <a:cxnLst/>
              <a:rect l="l" t="t" r="r" b="b"/>
              <a:pathLst>
                <a:path w="3661" h="4214" extrusionOk="0">
                  <a:moveTo>
                    <a:pt x="1220" y="0"/>
                  </a:moveTo>
                  <a:lnTo>
                    <a:pt x="629" y="222"/>
                  </a:lnTo>
                  <a:lnTo>
                    <a:pt x="0" y="444"/>
                  </a:lnTo>
                  <a:cubicBezTo>
                    <a:pt x="0" y="444"/>
                    <a:pt x="518" y="2219"/>
                    <a:pt x="259" y="2514"/>
                  </a:cubicBezTo>
                  <a:cubicBezTo>
                    <a:pt x="259" y="2514"/>
                    <a:pt x="314" y="4214"/>
                    <a:pt x="1486" y="4214"/>
                  </a:cubicBezTo>
                  <a:cubicBezTo>
                    <a:pt x="1675" y="4214"/>
                    <a:pt x="1893" y="4170"/>
                    <a:pt x="2145" y="4067"/>
                  </a:cubicBezTo>
                  <a:cubicBezTo>
                    <a:pt x="3661" y="3439"/>
                    <a:pt x="2477" y="1664"/>
                    <a:pt x="2477" y="1664"/>
                  </a:cubicBezTo>
                  <a:cubicBezTo>
                    <a:pt x="2071" y="1590"/>
                    <a:pt x="1220" y="0"/>
                    <a:pt x="1220" y="0"/>
                  </a:cubicBezTo>
                  <a:close/>
                </a:path>
              </a:pathLst>
            </a:custGeom>
            <a:solidFill>
              <a:srgbClr val="1614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7866703" y="3131157"/>
              <a:ext cx="787656" cy="945915"/>
            </a:xfrm>
            <a:custGeom>
              <a:avLst/>
              <a:gdLst/>
              <a:ahLst/>
              <a:cxnLst/>
              <a:rect l="l" t="t" r="r" b="b"/>
              <a:pathLst>
                <a:path w="8874" h="10657" extrusionOk="0">
                  <a:moveTo>
                    <a:pt x="6013" y="1"/>
                  </a:moveTo>
                  <a:cubicBezTo>
                    <a:pt x="5148" y="1"/>
                    <a:pt x="4326" y="83"/>
                    <a:pt x="4326" y="83"/>
                  </a:cubicBezTo>
                  <a:cubicBezTo>
                    <a:pt x="3978" y="663"/>
                    <a:pt x="3357" y="1016"/>
                    <a:pt x="2677" y="1016"/>
                  </a:cubicBezTo>
                  <a:cubicBezTo>
                    <a:pt x="2491" y="1016"/>
                    <a:pt x="2299" y="989"/>
                    <a:pt x="2108" y="933"/>
                  </a:cubicBezTo>
                  <a:cubicBezTo>
                    <a:pt x="2108" y="933"/>
                    <a:pt x="555" y="1968"/>
                    <a:pt x="1" y="2745"/>
                  </a:cubicBezTo>
                  <a:cubicBezTo>
                    <a:pt x="1" y="2745"/>
                    <a:pt x="481" y="3521"/>
                    <a:pt x="1036" y="4556"/>
                  </a:cubicBezTo>
                  <a:cubicBezTo>
                    <a:pt x="1554" y="5518"/>
                    <a:pt x="2108" y="6405"/>
                    <a:pt x="2700" y="7292"/>
                  </a:cubicBezTo>
                  <a:cubicBezTo>
                    <a:pt x="2885" y="7551"/>
                    <a:pt x="3032" y="7884"/>
                    <a:pt x="3069" y="8217"/>
                  </a:cubicBezTo>
                  <a:lnTo>
                    <a:pt x="3513" y="10657"/>
                  </a:lnTo>
                  <a:lnTo>
                    <a:pt x="8874" y="9547"/>
                  </a:lnTo>
                  <a:lnTo>
                    <a:pt x="8615" y="7366"/>
                  </a:lnTo>
                  <a:lnTo>
                    <a:pt x="8134" y="3299"/>
                  </a:lnTo>
                  <a:cubicBezTo>
                    <a:pt x="7469" y="1673"/>
                    <a:pt x="7247" y="83"/>
                    <a:pt x="7247" y="83"/>
                  </a:cubicBezTo>
                  <a:cubicBezTo>
                    <a:pt x="6890" y="21"/>
                    <a:pt x="6446" y="1"/>
                    <a:pt x="6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8460699" y="3138436"/>
              <a:ext cx="397201" cy="649901"/>
            </a:xfrm>
            <a:custGeom>
              <a:avLst/>
              <a:gdLst/>
              <a:ahLst/>
              <a:cxnLst/>
              <a:rect l="l" t="t" r="r" b="b"/>
              <a:pathLst>
                <a:path w="4475" h="7322" extrusionOk="0">
                  <a:moveTo>
                    <a:pt x="555" y="1"/>
                  </a:moveTo>
                  <a:cubicBezTo>
                    <a:pt x="1" y="186"/>
                    <a:pt x="777" y="7321"/>
                    <a:pt x="814" y="7321"/>
                  </a:cubicBezTo>
                  <a:lnTo>
                    <a:pt x="1332" y="7247"/>
                  </a:lnTo>
                  <a:cubicBezTo>
                    <a:pt x="2589" y="6951"/>
                    <a:pt x="4474" y="4474"/>
                    <a:pt x="4474" y="4290"/>
                  </a:cubicBezTo>
                  <a:cubicBezTo>
                    <a:pt x="4437" y="3809"/>
                    <a:pt x="2589" y="1850"/>
                    <a:pt x="1516" y="666"/>
                  </a:cubicBezTo>
                  <a:cubicBezTo>
                    <a:pt x="925" y="38"/>
                    <a:pt x="555" y="1"/>
                    <a:pt x="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7988130" y="3309125"/>
              <a:ext cx="636764" cy="767952"/>
            </a:xfrm>
            <a:custGeom>
              <a:avLst/>
              <a:gdLst/>
              <a:ahLst/>
              <a:cxnLst/>
              <a:rect l="l" t="t" r="r" b="b"/>
              <a:pathLst>
                <a:path w="7174" h="8652" extrusionOk="0">
                  <a:moveTo>
                    <a:pt x="5731" y="0"/>
                  </a:moveTo>
                  <a:lnTo>
                    <a:pt x="5731" y="37"/>
                  </a:lnTo>
                  <a:cubicBezTo>
                    <a:pt x="5879" y="666"/>
                    <a:pt x="5731" y="1331"/>
                    <a:pt x="5398" y="1886"/>
                  </a:cubicBezTo>
                  <a:cubicBezTo>
                    <a:pt x="5325" y="2071"/>
                    <a:pt x="5214" y="2256"/>
                    <a:pt x="5140" y="2404"/>
                  </a:cubicBezTo>
                  <a:cubicBezTo>
                    <a:pt x="4770" y="3106"/>
                    <a:pt x="4178" y="3808"/>
                    <a:pt x="3328" y="3919"/>
                  </a:cubicBezTo>
                  <a:lnTo>
                    <a:pt x="3106" y="3919"/>
                  </a:lnTo>
                  <a:cubicBezTo>
                    <a:pt x="2926" y="3961"/>
                    <a:pt x="2751" y="3982"/>
                    <a:pt x="2577" y="3982"/>
                  </a:cubicBezTo>
                  <a:cubicBezTo>
                    <a:pt x="2288" y="3982"/>
                    <a:pt x="2002" y="3924"/>
                    <a:pt x="1701" y="3808"/>
                  </a:cubicBezTo>
                  <a:cubicBezTo>
                    <a:pt x="1147" y="3550"/>
                    <a:pt x="592" y="3328"/>
                    <a:pt x="112" y="2995"/>
                  </a:cubicBezTo>
                  <a:cubicBezTo>
                    <a:pt x="38" y="3069"/>
                    <a:pt x="38" y="3143"/>
                    <a:pt x="1" y="3180"/>
                  </a:cubicBezTo>
                  <a:cubicBezTo>
                    <a:pt x="407" y="3919"/>
                    <a:pt x="888" y="4622"/>
                    <a:pt x="1332" y="5324"/>
                  </a:cubicBezTo>
                  <a:cubicBezTo>
                    <a:pt x="1517" y="5583"/>
                    <a:pt x="2145" y="8652"/>
                    <a:pt x="2145" y="8652"/>
                  </a:cubicBezTo>
                  <a:lnTo>
                    <a:pt x="7136" y="7616"/>
                  </a:lnTo>
                  <a:cubicBezTo>
                    <a:pt x="7025" y="6396"/>
                    <a:pt x="6914" y="5213"/>
                    <a:pt x="6988" y="5176"/>
                  </a:cubicBezTo>
                  <a:cubicBezTo>
                    <a:pt x="7025" y="4992"/>
                    <a:pt x="7025" y="4844"/>
                    <a:pt x="7062" y="4659"/>
                  </a:cubicBezTo>
                  <a:lnTo>
                    <a:pt x="7173" y="4585"/>
                  </a:lnTo>
                  <a:lnTo>
                    <a:pt x="6803" y="1701"/>
                  </a:lnTo>
                  <a:cubicBezTo>
                    <a:pt x="6545" y="1331"/>
                    <a:pt x="6286" y="962"/>
                    <a:pt x="6064" y="592"/>
                  </a:cubicBezTo>
                  <a:cubicBezTo>
                    <a:pt x="5916" y="370"/>
                    <a:pt x="5768" y="185"/>
                    <a:pt x="57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7925819" y="2859013"/>
              <a:ext cx="328234" cy="367821"/>
            </a:xfrm>
            <a:custGeom>
              <a:avLst/>
              <a:gdLst/>
              <a:ahLst/>
              <a:cxnLst/>
              <a:rect l="l" t="t" r="r" b="b"/>
              <a:pathLst>
                <a:path w="3698" h="4144" extrusionOk="0">
                  <a:moveTo>
                    <a:pt x="2133" y="1"/>
                  </a:moveTo>
                  <a:cubicBezTo>
                    <a:pt x="1684" y="1"/>
                    <a:pt x="1220" y="376"/>
                    <a:pt x="1220" y="376"/>
                  </a:cubicBezTo>
                  <a:cubicBezTo>
                    <a:pt x="1220" y="376"/>
                    <a:pt x="185" y="450"/>
                    <a:pt x="111" y="1042"/>
                  </a:cubicBezTo>
                  <a:cubicBezTo>
                    <a:pt x="0" y="1596"/>
                    <a:pt x="740" y="2631"/>
                    <a:pt x="740" y="2631"/>
                  </a:cubicBezTo>
                  <a:cubicBezTo>
                    <a:pt x="740" y="2631"/>
                    <a:pt x="622" y="2543"/>
                    <a:pt x="507" y="2543"/>
                  </a:cubicBezTo>
                  <a:cubicBezTo>
                    <a:pt x="440" y="2543"/>
                    <a:pt x="374" y="2573"/>
                    <a:pt x="333" y="2668"/>
                  </a:cubicBezTo>
                  <a:cubicBezTo>
                    <a:pt x="222" y="2890"/>
                    <a:pt x="888" y="3223"/>
                    <a:pt x="1036" y="3371"/>
                  </a:cubicBezTo>
                  <a:cubicBezTo>
                    <a:pt x="1036" y="3371"/>
                    <a:pt x="1957" y="4143"/>
                    <a:pt x="2520" y="4143"/>
                  </a:cubicBezTo>
                  <a:cubicBezTo>
                    <a:pt x="2585" y="4143"/>
                    <a:pt x="2646" y="4133"/>
                    <a:pt x="2699" y="4110"/>
                  </a:cubicBezTo>
                  <a:cubicBezTo>
                    <a:pt x="3217" y="3888"/>
                    <a:pt x="3402" y="2410"/>
                    <a:pt x="3402" y="2410"/>
                  </a:cubicBezTo>
                  <a:cubicBezTo>
                    <a:pt x="3476" y="2262"/>
                    <a:pt x="3697" y="1596"/>
                    <a:pt x="3476" y="1485"/>
                  </a:cubicBezTo>
                  <a:cubicBezTo>
                    <a:pt x="3439" y="1461"/>
                    <a:pt x="3405" y="1450"/>
                    <a:pt x="3374" y="1450"/>
                  </a:cubicBezTo>
                  <a:cubicBezTo>
                    <a:pt x="3220" y="1450"/>
                    <a:pt x="3143" y="1707"/>
                    <a:pt x="3143" y="1707"/>
                  </a:cubicBezTo>
                  <a:cubicBezTo>
                    <a:pt x="3143" y="1707"/>
                    <a:pt x="2958" y="487"/>
                    <a:pt x="2514" y="117"/>
                  </a:cubicBezTo>
                  <a:cubicBezTo>
                    <a:pt x="2397" y="33"/>
                    <a:pt x="2266" y="1"/>
                    <a:pt x="2133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8047245" y="2837710"/>
              <a:ext cx="196958" cy="202373"/>
            </a:xfrm>
            <a:custGeom>
              <a:avLst/>
              <a:gdLst/>
              <a:ahLst/>
              <a:cxnLst/>
              <a:rect l="l" t="t" r="r" b="b"/>
              <a:pathLst>
                <a:path w="2219" h="2280" extrusionOk="0">
                  <a:moveTo>
                    <a:pt x="1004" y="0"/>
                  </a:moveTo>
                  <a:cubicBezTo>
                    <a:pt x="954" y="0"/>
                    <a:pt x="903" y="8"/>
                    <a:pt x="851" y="25"/>
                  </a:cubicBezTo>
                  <a:cubicBezTo>
                    <a:pt x="0" y="283"/>
                    <a:pt x="259" y="875"/>
                    <a:pt x="259" y="875"/>
                  </a:cubicBezTo>
                  <a:cubicBezTo>
                    <a:pt x="259" y="875"/>
                    <a:pt x="423" y="842"/>
                    <a:pt x="619" y="842"/>
                  </a:cubicBezTo>
                  <a:cubicBezTo>
                    <a:pt x="840" y="842"/>
                    <a:pt x="1103" y="884"/>
                    <a:pt x="1220" y="1060"/>
                  </a:cubicBezTo>
                  <a:cubicBezTo>
                    <a:pt x="1331" y="1245"/>
                    <a:pt x="1368" y="1430"/>
                    <a:pt x="1405" y="1614"/>
                  </a:cubicBezTo>
                  <a:cubicBezTo>
                    <a:pt x="1405" y="1725"/>
                    <a:pt x="1553" y="2280"/>
                    <a:pt x="1590" y="2280"/>
                  </a:cubicBezTo>
                  <a:cubicBezTo>
                    <a:pt x="1627" y="2280"/>
                    <a:pt x="1701" y="2206"/>
                    <a:pt x="1701" y="2206"/>
                  </a:cubicBezTo>
                  <a:cubicBezTo>
                    <a:pt x="1738" y="2132"/>
                    <a:pt x="1775" y="1984"/>
                    <a:pt x="1849" y="1836"/>
                  </a:cubicBezTo>
                  <a:cubicBezTo>
                    <a:pt x="1875" y="1682"/>
                    <a:pt x="1990" y="1617"/>
                    <a:pt x="2095" y="1617"/>
                  </a:cubicBezTo>
                  <a:cubicBezTo>
                    <a:pt x="2141" y="1617"/>
                    <a:pt x="2185" y="1629"/>
                    <a:pt x="2218" y="1651"/>
                  </a:cubicBezTo>
                  <a:cubicBezTo>
                    <a:pt x="2218" y="1651"/>
                    <a:pt x="1733" y="0"/>
                    <a:pt x="1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7886409" y="2899754"/>
              <a:ext cx="147785" cy="207432"/>
            </a:xfrm>
            <a:custGeom>
              <a:avLst/>
              <a:gdLst/>
              <a:ahLst/>
              <a:cxnLst/>
              <a:rect l="l" t="t" r="r" b="b"/>
              <a:pathLst>
                <a:path w="1665" h="2337" extrusionOk="0">
                  <a:moveTo>
                    <a:pt x="1097" y="0"/>
                  </a:moveTo>
                  <a:cubicBezTo>
                    <a:pt x="996" y="0"/>
                    <a:pt x="878" y="29"/>
                    <a:pt x="740" y="102"/>
                  </a:cubicBezTo>
                  <a:cubicBezTo>
                    <a:pt x="1" y="472"/>
                    <a:pt x="888" y="2209"/>
                    <a:pt x="888" y="2209"/>
                  </a:cubicBezTo>
                  <a:cubicBezTo>
                    <a:pt x="888" y="2118"/>
                    <a:pt x="959" y="2055"/>
                    <a:pt x="1056" y="2055"/>
                  </a:cubicBezTo>
                  <a:cubicBezTo>
                    <a:pt x="1116" y="2055"/>
                    <a:pt x="1187" y="2079"/>
                    <a:pt x="1258" y="2135"/>
                  </a:cubicBezTo>
                  <a:cubicBezTo>
                    <a:pt x="1332" y="2172"/>
                    <a:pt x="1406" y="2246"/>
                    <a:pt x="1553" y="2320"/>
                  </a:cubicBezTo>
                  <a:cubicBezTo>
                    <a:pt x="1553" y="2333"/>
                    <a:pt x="1566" y="2337"/>
                    <a:pt x="1582" y="2337"/>
                  </a:cubicBezTo>
                  <a:cubicBezTo>
                    <a:pt x="1615" y="2337"/>
                    <a:pt x="1664" y="2320"/>
                    <a:pt x="1664" y="2320"/>
                  </a:cubicBezTo>
                  <a:cubicBezTo>
                    <a:pt x="1664" y="2246"/>
                    <a:pt x="1369" y="1803"/>
                    <a:pt x="1332" y="1692"/>
                  </a:cubicBezTo>
                  <a:cubicBezTo>
                    <a:pt x="1184" y="1507"/>
                    <a:pt x="1110" y="1322"/>
                    <a:pt x="1073" y="1137"/>
                  </a:cubicBezTo>
                  <a:cubicBezTo>
                    <a:pt x="962" y="768"/>
                    <a:pt x="1590" y="361"/>
                    <a:pt x="1590" y="361"/>
                  </a:cubicBezTo>
                  <a:cubicBezTo>
                    <a:pt x="1590" y="361"/>
                    <a:pt x="1455" y="0"/>
                    <a:pt x="1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7919250" y="2925140"/>
              <a:ext cx="298677" cy="186041"/>
            </a:xfrm>
            <a:custGeom>
              <a:avLst/>
              <a:gdLst/>
              <a:ahLst/>
              <a:cxnLst/>
              <a:rect l="l" t="t" r="r" b="b"/>
              <a:pathLst>
                <a:path w="3365" h="2096" extrusionOk="0">
                  <a:moveTo>
                    <a:pt x="3365" y="1"/>
                  </a:moveTo>
                  <a:cubicBezTo>
                    <a:pt x="2773" y="408"/>
                    <a:pt x="2256" y="666"/>
                    <a:pt x="1812" y="851"/>
                  </a:cubicBezTo>
                  <a:cubicBezTo>
                    <a:pt x="1331" y="1036"/>
                    <a:pt x="777" y="1221"/>
                    <a:pt x="0" y="1332"/>
                  </a:cubicBezTo>
                  <a:lnTo>
                    <a:pt x="629" y="1923"/>
                  </a:lnTo>
                  <a:cubicBezTo>
                    <a:pt x="629" y="1923"/>
                    <a:pt x="929" y="2095"/>
                    <a:pt x="1252" y="2095"/>
                  </a:cubicBezTo>
                  <a:cubicBezTo>
                    <a:pt x="1353" y="2095"/>
                    <a:pt x="1456" y="2078"/>
                    <a:pt x="1553" y="2034"/>
                  </a:cubicBezTo>
                  <a:cubicBezTo>
                    <a:pt x="1738" y="1960"/>
                    <a:pt x="1849" y="1886"/>
                    <a:pt x="1886" y="1775"/>
                  </a:cubicBezTo>
                  <a:cubicBezTo>
                    <a:pt x="1982" y="1679"/>
                    <a:pt x="2078" y="1583"/>
                    <a:pt x="2222" y="1583"/>
                  </a:cubicBezTo>
                  <a:cubicBezTo>
                    <a:pt x="2244" y="1583"/>
                    <a:pt x="2268" y="1586"/>
                    <a:pt x="2293" y="1591"/>
                  </a:cubicBezTo>
                  <a:cubicBezTo>
                    <a:pt x="2342" y="1624"/>
                    <a:pt x="2400" y="1642"/>
                    <a:pt x="2465" y="1642"/>
                  </a:cubicBezTo>
                  <a:cubicBezTo>
                    <a:pt x="2544" y="1642"/>
                    <a:pt x="2634" y="1615"/>
                    <a:pt x="2736" y="1554"/>
                  </a:cubicBezTo>
                  <a:cubicBezTo>
                    <a:pt x="3143" y="1406"/>
                    <a:pt x="3328" y="851"/>
                    <a:pt x="3328" y="851"/>
                  </a:cubicBezTo>
                  <a:lnTo>
                    <a:pt x="3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7577960" y="3385904"/>
              <a:ext cx="475931" cy="641025"/>
            </a:xfrm>
            <a:custGeom>
              <a:avLst/>
              <a:gdLst/>
              <a:ahLst/>
              <a:cxnLst/>
              <a:rect l="l" t="t" r="r" b="b"/>
              <a:pathLst>
                <a:path w="5362" h="7222" extrusionOk="0">
                  <a:moveTo>
                    <a:pt x="3318" y="0"/>
                  </a:moveTo>
                  <a:cubicBezTo>
                    <a:pt x="3272" y="0"/>
                    <a:pt x="3225" y="8"/>
                    <a:pt x="3180" y="23"/>
                  </a:cubicBezTo>
                  <a:cubicBezTo>
                    <a:pt x="3180" y="23"/>
                    <a:pt x="2958" y="282"/>
                    <a:pt x="3069" y="1095"/>
                  </a:cubicBezTo>
                  <a:cubicBezTo>
                    <a:pt x="3180" y="2241"/>
                    <a:pt x="3624" y="4496"/>
                    <a:pt x="3476" y="4496"/>
                  </a:cubicBezTo>
                  <a:cubicBezTo>
                    <a:pt x="3180" y="4496"/>
                    <a:pt x="740" y="2869"/>
                    <a:pt x="740" y="2869"/>
                  </a:cubicBezTo>
                  <a:lnTo>
                    <a:pt x="0" y="3979"/>
                  </a:lnTo>
                  <a:cubicBezTo>
                    <a:pt x="0" y="3979"/>
                    <a:pt x="2943" y="7222"/>
                    <a:pt x="4408" y="7222"/>
                  </a:cubicBezTo>
                  <a:cubicBezTo>
                    <a:pt x="4483" y="7222"/>
                    <a:pt x="4555" y="7213"/>
                    <a:pt x="4622" y="7195"/>
                  </a:cubicBezTo>
                  <a:cubicBezTo>
                    <a:pt x="5176" y="7047"/>
                    <a:pt x="5361" y="4237"/>
                    <a:pt x="5287" y="2796"/>
                  </a:cubicBezTo>
                  <a:cubicBezTo>
                    <a:pt x="5287" y="2480"/>
                    <a:pt x="4189" y="0"/>
                    <a:pt x="3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7449965" y="3567867"/>
              <a:ext cx="122489" cy="126572"/>
            </a:xfrm>
            <a:custGeom>
              <a:avLst/>
              <a:gdLst/>
              <a:ahLst/>
              <a:cxnLst/>
              <a:rect l="l" t="t" r="r" b="b"/>
              <a:pathLst>
                <a:path w="1380" h="1426" extrusionOk="0">
                  <a:moveTo>
                    <a:pt x="734" y="1111"/>
                  </a:moveTo>
                  <a:cubicBezTo>
                    <a:pt x="721" y="1114"/>
                    <a:pt x="711" y="1115"/>
                    <a:pt x="703" y="1115"/>
                  </a:cubicBezTo>
                  <a:cubicBezTo>
                    <a:pt x="703" y="1115"/>
                    <a:pt x="714" y="1114"/>
                    <a:pt x="734" y="1111"/>
                  </a:cubicBezTo>
                  <a:close/>
                  <a:moveTo>
                    <a:pt x="817" y="0"/>
                  </a:moveTo>
                  <a:cubicBezTo>
                    <a:pt x="732" y="0"/>
                    <a:pt x="625" y="22"/>
                    <a:pt x="518" y="43"/>
                  </a:cubicBezTo>
                  <a:cubicBezTo>
                    <a:pt x="259" y="80"/>
                    <a:pt x="1" y="154"/>
                    <a:pt x="1" y="376"/>
                  </a:cubicBezTo>
                  <a:cubicBezTo>
                    <a:pt x="1" y="709"/>
                    <a:pt x="148" y="1189"/>
                    <a:pt x="518" y="1374"/>
                  </a:cubicBezTo>
                  <a:cubicBezTo>
                    <a:pt x="535" y="1407"/>
                    <a:pt x="581" y="1426"/>
                    <a:pt x="644" y="1426"/>
                  </a:cubicBezTo>
                  <a:cubicBezTo>
                    <a:pt x="721" y="1426"/>
                    <a:pt x="823" y="1398"/>
                    <a:pt x="925" y="1337"/>
                  </a:cubicBezTo>
                  <a:cubicBezTo>
                    <a:pt x="1036" y="1337"/>
                    <a:pt x="1184" y="1300"/>
                    <a:pt x="1184" y="1152"/>
                  </a:cubicBezTo>
                  <a:cubicBezTo>
                    <a:pt x="1155" y="1081"/>
                    <a:pt x="1088" y="1059"/>
                    <a:pt x="1013" y="1059"/>
                  </a:cubicBezTo>
                  <a:cubicBezTo>
                    <a:pt x="1009" y="1059"/>
                    <a:pt x="1004" y="1059"/>
                    <a:pt x="1000" y="1059"/>
                  </a:cubicBezTo>
                  <a:lnTo>
                    <a:pt x="1000" y="1059"/>
                  </a:lnTo>
                  <a:cubicBezTo>
                    <a:pt x="1148" y="1022"/>
                    <a:pt x="1295" y="967"/>
                    <a:pt x="1295" y="893"/>
                  </a:cubicBezTo>
                  <a:cubicBezTo>
                    <a:pt x="1295" y="819"/>
                    <a:pt x="1295" y="746"/>
                    <a:pt x="1184" y="746"/>
                  </a:cubicBezTo>
                  <a:cubicBezTo>
                    <a:pt x="1162" y="724"/>
                    <a:pt x="1121" y="715"/>
                    <a:pt x="1071" y="715"/>
                  </a:cubicBezTo>
                  <a:cubicBezTo>
                    <a:pt x="1065" y="715"/>
                    <a:pt x="1058" y="715"/>
                    <a:pt x="1052" y="715"/>
                  </a:cubicBezTo>
                  <a:lnTo>
                    <a:pt x="1052" y="715"/>
                  </a:lnTo>
                  <a:cubicBezTo>
                    <a:pt x="1233" y="660"/>
                    <a:pt x="1380" y="576"/>
                    <a:pt x="1258" y="413"/>
                  </a:cubicBezTo>
                  <a:cubicBezTo>
                    <a:pt x="1215" y="371"/>
                    <a:pt x="1131" y="355"/>
                    <a:pt x="1032" y="355"/>
                  </a:cubicBezTo>
                  <a:cubicBezTo>
                    <a:pt x="943" y="355"/>
                    <a:pt x="843" y="368"/>
                    <a:pt x="750" y="383"/>
                  </a:cubicBezTo>
                  <a:lnTo>
                    <a:pt x="750" y="383"/>
                  </a:lnTo>
                  <a:cubicBezTo>
                    <a:pt x="956" y="326"/>
                    <a:pt x="1147" y="228"/>
                    <a:pt x="962" y="43"/>
                  </a:cubicBezTo>
                  <a:cubicBezTo>
                    <a:pt x="931" y="12"/>
                    <a:pt x="880" y="0"/>
                    <a:pt x="817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7847087" y="2784186"/>
              <a:ext cx="498831" cy="557058"/>
            </a:xfrm>
            <a:custGeom>
              <a:avLst/>
              <a:gdLst/>
              <a:ahLst/>
              <a:cxnLst/>
              <a:rect l="l" t="t" r="r" b="b"/>
              <a:pathLst>
                <a:path w="5620" h="6276" extrusionOk="0">
                  <a:moveTo>
                    <a:pt x="2587" y="0"/>
                  </a:moveTo>
                  <a:cubicBezTo>
                    <a:pt x="2091" y="0"/>
                    <a:pt x="1754" y="131"/>
                    <a:pt x="1738" y="147"/>
                  </a:cubicBezTo>
                  <a:cubicBezTo>
                    <a:pt x="1664" y="147"/>
                    <a:pt x="0" y="886"/>
                    <a:pt x="111" y="3105"/>
                  </a:cubicBezTo>
                  <a:cubicBezTo>
                    <a:pt x="148" y="4177"/>
                    <a:pt x="850" y="4842"/>
                    <a:pt x="1368" y="5212"/>
                  </a:cubicBezTo>
                  <a:cubicBezTo>
                    <a:pt x="1799" y="5610"/>
                    <a:pt x="3330" y="6275"/>
                    <a:pt x="3988" y="6275"/>
                  </a:cubicBezTo>
                  <a:cubicBezTo>
                    <a:pt x="4064" y="6275"/>
                    <a:pt x="4128" y="6266"/>
                    <a:pt x="4178" y="6247"/>
                  </a:cubicBezTo>
                  <a:cubicBezTo>
                    <a:pt x="4104" y="6210"/>
                    <a:pt x="1220" y="4177"/>
                    <a:pt x="1072" y="3548"/>
                  </a:cubicBezTo>
                  <a:cubicBezTo>
                    <a:pt x="924" y="2957"/>
                    <a:pt x="2255" y="2328"/>
                    <a:pt x="2551" y="2180"/>
                  </a:cubicBezTo>
                  <a:cubicBezTo>
                    <a:pt x="2757" y="2089"/>
                    <a:pt x="3361" y="1898"/>
                    <a:pt x="3861" y="1898"/>
                  </a:cubicBezTo>
                  <a:cubicBezTo>
                    <a:pt x="4168" y="1898"/>
                    <a:pt x="4435" y="1970"/>
                    <a:pt x="4547" y="2180"/>
                  </a:cubicBezTo>
                  <a:cubicBezTo>
                    <a:pt x="4806" y="2698"/>
                    <a:pt x="4178" y="6136"/>
                    <a:pt x="4178" y="6247"/>
                  </a:cubicBezTo>
                  <a:cubicBezTo>
                    <a:pt x="4621" y="6062"/>
                    <a:pt x="5435" y="4214"/>
                    <a:pt x="5509" y="3548"/>
                  </a:cubicBezTo>
                  <a:cubicBezTo>
                    <a:pt x="5620" y="2920"/>
                    <a:pt x="5620" y="1996"/>
                    <a:pt x="4917" y="1145"/>
                  </a:cubicBezTo>
                  <a:cubicBezTo>
                    <a:pt x="4109" y="213"/>
                    <a:pt x="3219" y="0"/>
                    <a:pt x="25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3"/>
          <p:cNvSpPr/>
          <p:nvPr/>
        </p:nvSpPr>
        <p:spPr>
          <a:xfrm>
            <a:off x="6962023" y="398243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33"/>
          <p:cNvGrpSpPr/>
          <p:nvPr/>
        </p:nvGrpSpPr>
        <p:grpSpPr>
          <a:xfrm>
            <a:off x="6673940" y="-174339"/>
            <a:ext cx="1544683" cy="703249"/>
            <a:chOff x="6885148" y="389676"/>
            <a:chExt cx="1544683" cy="703249"/>
          </a:xfrm>
        </p:grpSpPr>
        <p:sp>
          <p:nvSpPr>
            <p:cNvPr id="366" name="Google Shape;366;p33"/>
            <p:cNvSpPr/>
            <p:nvPr/>
          </p:nvSpPr>
          <p:spPr>
            <a:xfrm>
              <a:off x="6885148" y="389676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 flipH="1">
              <a:off x="7610400" y="971167"/>
              <a:ext cx="819431" cy="121758"/>
            </a:xfrm>
            <a:custGeom>
              <a:avLst/>
              <a:gdLst/>
              <a:ahLst/>
              <a:cxnLst/>
              <a:rect l="l" t="t" r="r" b="b"/>
              <a:pathLst>
                <a:path w="12289" h="1826" extrusionOk="0">
                  <a:moveTo>
                    <a:pt x="4662" y="0"/>
                  </a:moveTo>
                  <a:cubicBezTo>
                    <a:pt x="4447" y="0"/>
                    <a:pt x="4236" y="9"/>
                    <a:pt x="4040" y="22"/>
                  </a:cubicBezTo>
                  <a:cubicBezTo>
                    <a:pt x="3871" y="64"/>
                    <a:pt x="3300" y="106"/>
                    <a:pt x="3194" y="254"/>
                  </a:cubicBezTo>
                  <a:cubicBezTo>
                    <a:pt x="3025" y="487"/>
                    <a:pt x="3363" y="741"/>
                    <a:pt x="3469" y="910"/>
                  </a:cubicBezTo>
                  <a:cubicBezTo>
                    <a:pt x="3247" y="1008"/>
                    <a:pt x="3011" y="1042"/>
                    <a:pt x="2767" y="1042"/>
                  </a:cubicBezTo>
                  <a:cubicBezTo>
                    <a:pt x="2226" y="1042"/>
                    <a:pt x="1644" y="875"/>
                    <a:pt x="1088" y="875"/>
                  </a:cubicBezTo>
                  <a:cubicBezTo>
                    <a:pt x="868" y="875"/>
                    <a:pt x="653" y="901"/>
                    <a:pt x="445" y="973"/>
                  </a:cubicBezTo>
                  <a:cubicBezTo>
                    <a:pt x="0" y="1143"/>
                    <a:pt x="381" y="1270"/>
                    <a:pt x="677" y="1375"/>
                  </a:cubicBezTo>
                  <a:cubicBezTo>
                    <a:pt x="994" y="1481"/>
                    <a:pt x="1312" y="1566"/>
                    <a:pt x="1650" y="1587"/>
                  </a:cubicBezTo>
                  <a:cubicBezTo>
                    <a:pt x="2370" y="1663"/>
                    <a:pt x="3080" y="1718"/>
                    <a:pt x="3794" y="1718"/>
                  </a:cubicBezTo>
                  <a:cubicBezTo>
                    <a:pt x="4065" y="1718"/>
                    <a:pt x="4337" y="1710"/>
                    <a:pt x="4611" y="1693"/>
                  </a:cubicBezTo>
                  <a:cubicBezTo>
                    <a:pt x="5330" y="1671"/>
                    <a:pt x="6054" y="1666"/>
                    <a:pt x="6779" y="1666"/>
                  </a:cubicBezTo>
                  <a:cubicBezTo>
                    <a:pt x="7503" y="1666"/>
                    <a:pt x="8228" y="1671"/>
                    <a:pt x="8947" y="1671"/>
                  </a:cubicBezTo>
                  <a:cubicBezTo>
                    <a:pt x="9291" y="1671"/>
                    <a:pt x="10661" y="1826"/>
                    <a:pt x="11408" y="1826"/>
                  </a:cubicBezTo>
                  <a:cubicBezTo>
                    <a:pt x="11578" y="1826"/>
                    <a:pt x="11716" y="1818"/>
                    <a:pt x="11802" y="1798"/>
                  </a:cubicBezTo>
                  <a:cubicBezTo>
                    <a:pt x="11992" y="1777"/>
                    <a:pt x="12288" y="1650"/>
                    <a:pt x="12098" y="1396"/>
                  </a:cubicBezTo>
                  <a:cubicBezTo>
                    <a:pt x="12022" y="1282"/>
                    <a:pt x="11816" y="1259"/>
                    <a:pt x="11627" y="1259"/>
                  </a:cubicBezTo>
                  <a:cubicBezTo>
                    <a:pt x="11501" y="1259"/>
                    <a:pt x="11383" y="1270"/>
                    <a:pt x="11315" y="1270"/>
                  </a:cubicBezTo>
                  <a:cubicBezTo>
                    <a:pt x="11224" y="1270"/>
                    <a:pt x="11116" y="1274"/>
                    <a:pt x="11004" y="1274"/>
                  </a:cubicBezTo>
                  <a:cubicBezTo>
                    <a:pt x="10780" y="1274"/>
                    <a:pt x="10540" y="1255"/>
                    <a:pt x="10385" y="1143"/>
                  </a:cubicBezTo>
                  <a:cubicBezTo>
                    <a:pt x="10046" y="889"/>
                    <a:pt x="10427" y="995"/>
                    <a:pt x="10321" y="741"/>
                  </a:cubicBezTo>
                  <a:cubicBezTo>
                    <a:pt x="10220" y="474"/>
                    <a:pt x="9646" y="421"/>
                    <a:pt x="9126" y="421"/>
                  </a:cubicBezTo>
                  <a:cubicBezTo>
                    <a:pt x="8779" y="421"/>
                    <a:pt x="8456" y="445"/>
                    <a:pt x="8312" y="445"/>
                  </a:cubicBezTo>
                  <a:cubicBezTo>
                    <a:pt x="8084" y="445"/>
                    <a:pt x="7857" y="450"/>
                    <a:pt x="7633" y="450"/>
                  </a:cubicBezTo>
                  <a:cubicBezTo>
                    <a:pt x="7108" y="450"/>
                    <a:pt x="6595" y="419"/>
                    <a:pt x="6091" y="212"/>
                  </a:cubicBezTo>
                  <a:cubicBezTo>
                    <a:pt x="5691" y="49"/>
                    <a:pt x="5166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3"/>
          <p:cNvGrpSpPr/>
          <p:nvPr/>
        </p:nvGrpSpPr>
        <p:grpSpPr>
          <a:xfrm>
            <a:off x="667723" y="490000"/>
            <a:ext cx="1403527" cy="502601"/>
            <a:chOff x="667723" y="490000"/>
            <a:chExt cx="1403527" cy="502601"/>
          </a:xfrm>
        </p:grpSpPr>
        <p:sp>
          <p:nvSpPr>
            <p:cNvPr id="369" name="Google Shape;369;p33"/>
            <p:cNvSpPr/>
            <p:nvPr/>
          </p:nvSpPr>
          <p:spPr>
            <a:xfrm>
              <a:off x="667723" y="734876"/>
              <a:ext cx="257654" cy="257724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1164" y="1"/>
                  </a:moveTo>
                  <a:lnTo>
                    <a:pt x="1164" y="1185"/>
                  </a:lnTo>
                  <a:lnTo>
                    <a:pt x="0" y="1185"/>
                  </a:lnTo>
                  <a:lnTo>
                    <a:pt x="0" y="1862"/>
                  </a:lnTo>
                  <a:lnTo>
                    <a:pt x="1164" y="1862"/>
                  </a:lnTo>
                  <a:lnTo>
                    <a:pt x="1164" y="3025"/>
                  </a:lnTo>
                  <a:lnTo>
                    <a:pt x="1840" y="3025"/>
                  </a:lnTo>
                  <a:lnTo>
                    <a:pt x="1840" y="1862"/>
                  </a:lnTo>
                  <a:lnTo>
                    <a:pt x="3025" y="1862"/>
                  </a:lnTo>
                  <a:lnTo>
                    <a:pt x="3025" y="1185"/>
                  </a:lnTo>
                  <a:lnTo>
                    <a:pt x="1840" y="1185"/>
                  </a:lnTo>
                  <a:lnTo>
                    <a:pt x="1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1425521" y="490000"/>
              <a:ext cx="645729" cy="82283"/>
            </a:xfrm>
            <a:custGeom>
              <a:avLst/>
              <a:gdLst/>
              <a:ahLst/>
              <a:cxnLst/>
              <a:rect l="l" t="t" r="r" b="b"/>
              <a:pathLst>
                <a:path w="9684" h="1234" extrusionOk="0">
                  <a:moveTo>
                    <a:pt x="5350" y="1"/>
                  </a:moveTo>
                  <a:cubicBezTo>
                    <a:pt x="5254" y="1"/>
                    <a:pt x="5166" y="13"/>
                    <a:pt x="5097" y="47"/>
                  </a:cubicBezTo>
                  <a:cubicBezTo>
                    <a:pt x="4992" y="89"/>
                    <a:pt x="4971" y="195"/>
                    <a:pt x="4844" y="258"/>
                  </a:cubicBezTo>
                  <a:cubicBezTo>
                    <a:pt x="4653" y="343"/>
                    <a:pt x="4442" y="301"/>
                    <a:pt x="4251" y="343"/>
                  </a:cubicBezTo>
                  <a:cubicBezTo>
                    <a:pt x="4222" y="345"/>
                    <a:pt x="4192" y="346"/>
                    <a:pt x="4162" y="346"/>
                  </a:cubicBezTo>
                  <a:cubicBezTo>
                    <a:pt x="3857" y="346"/>
                    <a:pt x="3568" y="253"/>
                    <a:pt x="3279" y="195"/>
                  </a:cubicBezTo>
                  <a:cubicBezTo>
                    <a:pt x="3127" y="181"/>
                    <a:pt x="2354" y="77"/>
                    <a:pt x="1811" y="77"/>
                  </a:cubicBezTo>
                  <a:cubicBezTo>
                    <a:pt x="1522" y="77"/>
                    <a:pt x="1299" y="107"/>
                    <a:pt x="1269" y="195"/>
                  </a:cubicBezTo>
                  <a:cubicBezTo>
                    <a:pt x="1206" y="385"/>
                    <a:pt x="1883" y="385"/>
                    <a:pt x="1819" y="576"/>
                  </a:cubicBezTo>
                  <a:cubicBezTo>
                    <a:pt x="1798" y="702"/>
                    <a:pt x="1058" y="702"/>
                    <a:pt x="931" y="724"/>
                  </a:cubicBezTo>
                  <a:cubicBezTo>
                    <a:pt x="741" y="766"/>
                    <a:pt x="0" y="724"/>
                    <a:pt x="0" y="999"/>
                  </a:cubicBezTo>
                  <a:cubicBezTo>
                    <a:pt x="529" y="1147"/>
                    <a:pt x="1037" y="1189"/>
                    <a:pt x="1587" y="1189"/>
                  </a:cubicBezTo>
                  <a:lnTo>
                    <a:pt x="1671" y="1189"/>
                  </a:lnTo>
                  <a:cubicBezTo>
                    <a:pt x="1930" y="1124"/>
                    <a:pt x="2188" y="1097"/>
                    <a:pt x="2447" y="1097"/>
                  </a:cubicBezTo>
                  <a:cubicBezTo>
                    <a:pt x="2527" y="1097"/>
                    <a:pt x="2607" y="1099"/>
                    <a:pt x="2686" y="1104"/>
                  </a:cubicBezTo>
                  <a:cubicBezTo>
                    <a:pt x="3216" y="1120"/>
                    <a:pt x="3745" y="1170"/>
                    <a:pt x="4282" y="1170"/>
                  </a:cubicBezTo>
                  <a:cubicBezTo>
                    <a:pt x="4475" y="1170"/>
                    <a:pt x="4669" y="1163"/>
                    <a:pt x="4865" y="1147"/>
                  </a:cubicBezTo>
                  <a:cubicBezTo>
                    <a:pt x="4950" y="1141"/>
                    <a:pt x="5033" y="1138"/>
                    <a:pt x="5116" y="1138"/>
                  </a:cubicBezTo>
                  <a:cubicBezTo>
                    <a:pt x="5342" y="1138"/>
                    <a:pt x="5563" y="1158"/>
                    <a:pt x="5795" y="1189"/>
                  </a:cubicBezTo>
                  <a:cubicBezTo>
                    <a:pt x="6003" y="1221"/>
                    <a:pt x="6204" y="1234"/>
                    <a:pt x="6402" y="1234"/>
                  </a:cubicBezTo>
                  <a:cubicBezTo>
                    <a:pt x="6852" y="1234"/>
                    <a:pt x="7286" y="1169"/>
                    <a:pt x="7741" y="1125"/>
                  </a:cubicBezTo>
                  <a:cubicBezTo>
                    <a:pt x="8143" y="1104"/>
                    <a:pt x="8608" y="1147"/>
                    <a:pt x="8989" y="977"/>
                  </a:cubicBezTo>
                  <a:cubicBezTo>
                    <a:pt x="9683" y="620"/>
                    <a:pt x="8796" y="468"/>
                    <a:pt x="8421" y="468"/>
                  </a:cubicBezTo>
                  <a:cubicBezTo>
                    <a:pt x="8397" y="468"/>
                    <a:pt x="8374" y="469"/>
                    <a:pt x="8354" y="470"/>
                  </a:cubicBezTo>
                  <a:cubicBezTo>
                    <a:pt x="8206" y="480"/>
                    <a:pt x="8065" y="487"/>
                    <a:pt x="7928" y="487"/>
                  </a:cubicBezTo>
                  <a:cubicBezTo>
                    <a:pt x="7518" y="487"/>
                    <a:pt x="7149" y="428"/>
                    <a:pt x="6768" y="237"/>
                  </a:cubicBezTo>
                  <a:cubicBezTo>
                    <a:pt x="6493" y="89"/>
                    <a:pt x="6240" y="89"/>
                    <a:pt x="5943" y="68"/>
                  </a:cubicBezTo>
                  <a:cubicBezTo>
                    <a:pt x="5786" y="54"/>
                    <a:pt x="5551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5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224" r="7908"/>
          <a:stretch/>
        </p:blipFill>
        <p:spPr>
          <a:xfrm>
            <a:off x="21878" y="2417737"/>
            <a:ext cx="2510297" cy="2686282"/>
          </a:xfrm>
          <a:prstGeom prst="rect">
            <a:avLst/>
          </a:prstGeom>
        </p:spPr>
      </p:pic>
      <p:sp>
        <p:nvSpPr>
          <p:cNvPr id="1414" name="Google Shape;1414;p56"/>
          <p:cNvSpPr/>
          <p:nvPr/>
        </p:nvSpPr>
        <p:spPr>
          <a:xfrm>
            <a:off x="1019373" y="37079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56"/>
          <p:cNvSpPr/>
          <p:nvPr/>
        </p:nvSpPr>
        <p:spPr>
          <a:xfrm>
            <a:off x="1617823" y="1412364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56"/>
          <p:cNvSpPr/>
          <p:nvPr/>
        </p:nvSpPr>
        <p:spPr>
          <a:xfrm>
            <a:off x="3017773" y="19437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56"/>
          <p:cNvSpPr/>
          <p:nvPr/>
        </p:nvSpPr>
        <p:spPr>
          <a:xfrm>
            <a:off x="8697605" y="162808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95CE5-CE76-C038-92C4-DF8D47703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175" y="39481"/>
            <a:ext cx="4994002" cy="2475125"/>
          </a:xfrm>
          <a:prstGeom prst="rect">
            <a:avLst/>
          </a:prstGeom>
        </p:spPr>
      </p:pic>
      <p:sp>
        <p:nvSpPr>
          <p:cNvPr id="12" name="Google Shape;1477;p58">
            <a:extLst>
              <a:ext uri="{FF2B5EF4-FFF2-40B4-BE49-F238E27FC236}">
                <a16:creationId xmlns:a16="http://schemas.microsoft.com/office/drawing/2014/main" id="{8BB92331-C639-C568-E786-CFFA7A1FB749}"/>
              </a:ext>
            </a:extLst>
          </p:cNvPr>
          <p:cNvSpPr txBox="1"/>
          <p:nvPr/>
        </p:nvSpPr>
        <p:spPr>
          <a:xfrm>
            <a:off x="3816209" y="3707926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" name="Google Shape;1478;p58">
            <a:extLst>
              <a:ext uri="{FF2B5EF4-FFF2-40B4-BE49-F238E27FC236}">
                <a16:creationId xmlns:a16="http://schemas.microsoft.com/office/drawing/2014/main" id="{B3B0B85B-7095-77D6-E17D-68E60950BF4C}"/>
              </a:ext>
            </a:extLst>
          </p:cNvPr>
          <p:cNvSpPr txBox="1"/>
          <p:nvPr/>
        </p:nvSpPr>
        <p:spPr>
          <a:xfrm>
            <a:off x="4802529" y="3707926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" name="Google Shape;1479;p58">
            <a:extLst>
              <a:ext uri="{FF2B5EF4-FFF2-40B4-BE49-F238E27FC236}">
                <a16:creationId xmlns:a16="http://schemas.microsoft.com/office/drawing/2014/main" id="{208A237E-8C19-9843-9443-B607251D512F}"/>
              </a:ext>
            </a:extLst>
          </p:cNvPr>
          <p:cNvSpPr txBox="1"/>
          <p:nvPr/>
        </p:nvSpPr>
        <p:spPr>
          <a:xfrm>
            <a:off x="5788854" y="3707926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15" name="Google Shape;1480;p58">
            <a:extLst>
              <a:ext uri="{FF2B5EF4-FFF2-40B4-BE49-F238E27FC236}">
                <a16:creationId xmlns:a16="http://schemas.microsoft.com/office/drawing/2014/main" id="{46CCBC63-216E-3F57-A0F5-EB223F616FD9}"/>
              </a:ext>
            </a:extLst>
          </p:cNvPr>
          <p:cNvGrpSpPr/>
          <p:nvPr/>
        </p:nvGrpSpPr>
        <p:grpSpPr>
          <a:xfrm>
            <a:off x="4042831" y="3900968"/>
            <a:ext cx="317132" cy="317116"/>
            <a:chOff x="266768" y="1721375"/>
            <a:chExt cx="397907" cy="397887"/>
          </a:xfrm>
        </p:grpSpPr>
        <p:sp>
          <p:nvSpPr>
            <p:cNvPr id="16" name="Google Shape;1481;p58">
              <a:extLst>
                <a:ext uri="{FF2B5EF4-FFF2-40B4-BE49-F238E27FC236}">
                  <a16:creationId xmlns:a16="http://schemas.microsoft.com/office/drawing/2014/main" id="{4A70641D-FF81-5453-8F5E-7ED17F71EE20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82;p58">
              <a:extLst>
                <a:ext uri="{FF2B5EF4-FFF2-40B4-BE49-F238E27FC236}">
                  <a16:creationId xmlns:a16="http://schemas.microsoft.com/office/drawing/2014/main" id="{8AC406CD-0D22-3444-4512-405A5B1B974F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483;p58">
            <a:extLst>
              <a:ext uri="{FF2B5EF4-FFF2-40B4-BE49-F238E27FC236}">
                <a16:creationId xmlns:a16="http://schemas.microsoft.com/office/drawing/2014/main" id="{9108D80D-AB8D-6ACB-001E-5D56C8F1B5C5}"/>
              </a:ext>
            </a:extLst>
          </p:cNvPr>
          <p:cNvGrpSpPr/>
          <p:nvPr/>
        </p:nvGrpSpPr>
        <p:grpSpPr>
          <a:xfrm>
            <a:off x="6015505" y="3900968"/>
            <a:ext cx="317116" cy="317116"/>
            <a:chOff x="1379798" y="1723250"/>
            <a:chExt cx="397887" cy="397887"/>
          </a:xfrm>
        </p:grpSpPr>
        <p:sp>
          <p:nvSpPr>
            <p:cNvPr id="19" name="Google Shape;1484;p58">
              <a:extLst>
                <a:ext uri="{FF2B5EF4-FFF2-40B4-BE49-F238E27FC236}">
                  <a16:creationId xmlns:a16="http://schemas.microsoft.com/office/drawing/2014/main" id="{14C56DF9-E670-136E-9E94-508C3E060A75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5;p58">
              <a:extLst>
                <a:ext uri="{FF2B5EF4-FFF2-40B4-BE49-F238E27FC236}">
                  <a16:creationId xmlns:a16="http://schemas.microsoft.com/office/drawing/2014/main" id="{1ED65252-127F-AB94-B648-BE06FD947454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6;p58">
              <a:extLst>
                <a:ext uri="{FF2B5EF4-FFF2-40B4-BE49-F238E27FC236}">
                  <a16:creationId xmlns:a16="http://schemas.microsoft.com/office/drawing/2014/main" id="{B9B0E456-1D7B-9C4D-DCCE-7EBA69878148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87;p58">
              <a:extLst>
                <a:ext uri="{FF2B5EF4-FFF2-40B4-BE49-F238E27FC236}">
                  <a16:creationId xmlns:a16="http://schemas.microsoft.com/office/drawing/2014/main" id="{ABAA91A5-DA91-70ED-52A8-1D0967C9EDFC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488;p58">
            <a:extLst>
              <a:ext uri="{FF2B5EF4-FFF2-40B4-BE49-F238E27FC236}">
                <a16:creationId xmlns:a16="http://schemas.microsoft.com/office/drawing/2014/main" id="{3D5187BC-18B0-3ABC-AC33-322DCDFFF38A}"/>
              </a:ext>
            </a:extLst>
          </p:cNvPr>
          <p:cNvGrpSpPr/>
          <p:nvPr/>
        </p:nvGrpSpPr>
        <p:grpSpPr>
          <a:xfrm>
            <a:off x="5029176" y="3900968"/>
            <a:ext cx="317099" cy="317116"/>
            <a:chOff x="864491" y="1723250"/>
            <a:chExt cx="397866" cy="397887"/>
          </a:xfrm>
        </p:grpSpPr>
        <p:sp>
          <p:nvSpPr>
            <p:cNvPr id="24" name="Google Shape;1489;p58">
              <a:extLst>
                <a:ext uri="{FF2B5EF4-FFF2-40B4-BE49-F238E27FC236}">
                  <a16:creationId xmlns:a16="http://schemas.microsoft.com/office/drawing/2014/main" id="{0218F0FE-5DC3-0ED4-E73D-384E04DDCB28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90;p58">
              <a:extLst>
                <a:ext uri="{FF2B5EF4-FFF2-40B4-BE49-F238E27FC236}">
                  <a16:creationId xmlns:a16="http://schemas.microsoft.com/office/drawing/2014/main" id="{2958AD05-BD85-FCD9-88DA-4E054EC3CAE5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91;p58">
              <a:extLst>
                <a:ext uri="{FF2B5EF4-FFF2-40B4-BE49-F238E27FC236}">
                  <a16:creationId xmlns:a16="http://schemas.microsoft.com/office/drawing/2014/main" id="{76ED9981-03E9-C0B4-606C-1C15F57A0ECC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EF8BF76-3E98-841F-E65B-48DCDA0AE8C4}"/>
              </a:ext>
            </a:extLst>
          </p:cNvPr>
          <p:cNvSpPr txBox="1"/>
          <p:nvPr/>
        </p:nvSpPr>
        <p:spPr>
          <a:xfrm>
            <a:off x="2544472" y="2206021"/>
            <a:ext cx="524017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DOES ANYONE HAVE ANY QUESTIONS?</a:t>
            </a:r>
          </a:p>
          <a:p>
            <a:pPr algn="ctr"/>
            <a:endParaRPr lang="en"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  <a:p>
            <a:pPr algn="ctr"/>
            <a:r>
              <a:rPr lang="en" sz="2200" dirty="0">
                <a:solidFill>
                  <a:schemeClr val="tx1"/>
                </a:solidFill>
                <a:latin typeface="Anton"/>
                <a:ea typeface="Anton"/>
                <a:cs typeface="Anton"/>
                <a:sym typeface="Anton"/>
              </a:rPr>
              <a:t>MOURTADA AYMAN  </a:t>
            </a:r>
            <a:endParaRPr lang="en-150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55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3179744" y="722900"/>
            <a:ext cx="4601400" cy="8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1"/>
          </p:nvPr>
        </p:nvSpPr>
        <p:spPr>
          <a:xfrm>
            <a:off x="3707038" y="1907253"/>
            <a:ext cx="5427466" cy="2954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In today’s digital landscape, web applications are essential but vulnerable to cyberattacks, particularly through </a:t>
            </a:r>
            <a:r>
              <a:rPr lang="en-US" b="1" i="0" dirty="0">
                <a:solidFill>
                  <a:srgbClr val="FFB600"/>
                </a:solidFill>
                <a:effectLst/>
                <a:latin typeface="Abadi" panose="020B0604020104020204" pitchFamily="34" charset="0"/>
              </a:rPr>
              <a:t>HTTP header manipulation</a:t>
            </a: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, which enables attacks like</a:t>
            </a:r>
            <a:r>
              <a:rPr lang="en-US" b="0" i="0" dirty="0">
                <a:solidFill>
                  <a:srgbClr val="FFB600"/>
                </a:solidFill>
                <a:effectLst/>
                <a:latin typeface="Abadi" panose="020B0604020104020204" pitchFamily="34" charset="0"/>
              </a:rPr>
              <a:t> </a:t>
            </a:r>
            <a:r>
              <a:rPr lang="en-US" b="1" i="0" dirty="0">
                <a:solidFill>
                  <a:srgbClr val="FFB600"/>
                </a:solidFill>
                <a:effectLst/>
                <a:latin typeface="Abadi" panose="020B0604020104020204" pitchFamily="34" charset="0"/>
              </a:rPr>
              <a:t>Host Header Manipulation</a:t>
            </a: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, </a:t>
            </a:r>
            <a:r>
              <a:rPr lang="en-US" b="1" i="0" dirty="0">
                <a:solidFill>
                  <a:srgbClr val="FFB600"/>
                </a:solidFill>
                <a:effectLst/>
                <a:latin typeface="Abadi" panose="020B0604020104020204" pitchFamily="34" charset="0"/>
              </a:rPr>
              <a:t>clickjacking</a:t>
            </a: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US" b="0" i="0" dirty="0">
                <a:solidFill>
                  <a:srgbClr val="FFB600"/>
                </a:solidFill>
                <a:effectLst/>
                <a:latin typeface="Abadi" panose="020B0604020104020204" pitchFamily="34" charset="0"/>
              </a:rPr>
              <a:t>MITM</a:t>
            </a: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, and </a:t>
            </a:r>
            <a:r>
              <a:rPr lang="en-US" b="1" i="0" dirty="0">
                <a:solidFill>
                  <a:srgbClr val="FFB600"/>
                </a:solidFill>
                <a:effectLst/>
                <a:latin typeface="Abadi" panose="020B0604020104020204" pitchFamily="34" charset="0"/>
              </a:rPr>
              <a:t>XSS</a:t>
            </a: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. This project investigates these vulnerabilities, demonstrates how attackers exploit them, and implements robust defenses to secure web applications.</a:t>
            </a:r>
            <a:endParaRPr dirty="0">
              <a:latin typeface="Abadi" panose="020B0604020104020204" pitchFamily="34" charset="0"/>
            </a:endParaRPr>
          </a:p>
        </p:txBody>
      </p:sp>
      <p:grpSp>
        <p:nvGrpSpPr>
          <p:cNvPr id="377" name="Google Shape;377;p34"/>
          <p:cNvGrpSpPr/>
          <p:nvPr/>
        </p:nvGrpSpPr>
        <p:grpSpPr>
          <a:xfrm>
            <a:off x="846607" y="1524673"/>
            <a:ext cx="2034881" cy="2567356"/>
            <a:chOff x="4141325" y="4225925"/>
            <a:chExt cx="753325" cy="950450"/>
          </a:xfrm>
        </p:grpSpPr>
        <p:sp>
          <p:nvSpPr>
            <p:cNvPr id="378" name="Google Shape;378;p34"/>
            <p:cNvSpPr/>
            <p:nvPr/>
          </p:nvSpPr>
          <p:spPr>
            <a:xfrm>
              <a:off x="4539700" y="4249425"/>
              <a:ext cx="268050" cy="272700"/>
            </a:xfrm>
            <a:custGeom>
              <a:avLst/>
              <a:gdLst/>
              <a:ahLst/>
              <a:cxnLst/>
              <a:rect l="l" t="t" r="r" b="b"/>
              <a:pathLst>
                <a:path w="10722" h="10908" extrusionOk="0">
                  <a:moveTo>
                    <a:pt x="5361" y="1"/>
                  </a:moveTo>
                  <a:cubicBezTo>
                    <a:pt x="2403" y="1"/>
                    <a:pt x="0" y="1849"/>
                    <a:pt x="0" y="4105"/>
                  </a:cubicBezTo>
                  <a:cubicBezTo>
                    <a:pt x="0" y="6397"/>
                    <a:pt x="2403" y="8245"/>
                    <a:pt x="5361" y="8245"/>
                  </a:cubicBezTo>
                  <a:cubicBezTo>
                    <a:pt x="5916" y="8245"/>
                    <a:pt x="6470" y="8171"/>
                    <a:pt x="6988" y="8061"/>
                  </a:cubicBezTo>
                  <a:lnTo>
                    <a:pt x="9206" y="10907"/>
                  </a:lnTo>
                  <a:lnTo>
                    <a:pt x="9206" y="10907"/>
                  </a:lnTo>
                  <a:lnTo>
                    <a:pt x="8171" y="7617"/>
                  </a:lnTo>
                  <a:cubicBezTo>
                    <a:pt x="9724" y="6877"/>
                    <a:pt x="10722" y="5583"/>
                    <a:pt x="10722" y="4105"/>
                  </a:cubicBezTo>
                  <a:cubicBezTo>
                    <a:pt x="10722" y="1849"/>
                    <a:pt x="8319" y="1"/>
                    <a:pt x="5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4607175" y="4613325"/>
              <a:ext cx="113700" cy="41625"/>
            </a:xfrm>
            <a:custGeom>
              <a:avLst/>
              <a:gdLst/>
              <a:ahLst/>
              <a:cxnLst/>
              <a:rect l="l" t="t" r="r" b="b"/>
              <a:pathLst>
                <a:path w="4548" h="1665" extrusionOk="0">
                  <a:moveTo>
                    <a:pt x="2489" y="0"/>
                  </a:moveTo>
                  <a:cubicBezTo>
                    <a:pt x="2149" y="0"/>
                    <a:pt x="988" y="640"/>
                    <a:pt x="851" y="640"/>
                  </a:cubicBezTo>
                  <a:cubicBezTo>
                    <a:pt x="740" y="640"/>
                    <a:pt x="185" y="381"/>
                    <a:pt x="185" y="381"/>
                  </a:cubicBezTo>
                  <a:lnTo>
                    <a:pt x="0" y="1010"/>
                  </a:lnTo>
                  <a:cubicBezTo>
                    <a:pt x="0" y="1010"/>
                    <a:pt x="1246" y="1406"/>
                    <a:pt x="1706" y="1406"/>
                  </a:cubicBezTo>
                  <a:cubicBezTo>
                    <a:pt x="1771" y="1406"/>
                    <a:pt x="1821" y="1398"/>
                    <a:pt x="1849" y="1379"/>
                  </a:cubicBezTo>
                  <a:cubicBezTo>
                    <a:pt x="1982" y="1313"/>
                    <a:pt x="2075" y="1299"/>
                    <a:pt x="2128" y="1299"/>
                  </a:cubicBezTo>
                  <a:cubicBezTo>
                    <a:pt x="2164" y="1299"/>
                    <a:pt x="2181" y="1305"/>
                    <a:pt x="2181" y="1305"/>
                  </a:cubicBezTo>
                  <a:cubicBezTo>
                    <a:pt x="2637" y="1561"/>
                    <a:pt x="3027" y="1664"/>
                    <a:pt x="3216" y="1664"/>
                  </a:cubicBezTo>
                  <a:cubicBezTo>
                    <a:pt x="3272" y="1664"/>
                    <a:pt x="3311" y="1655"/>
                    <a:pt x="3328" y="1638"/>
                  </a:cubicBezTo>
                  <a:cubicBezTo>
                    <a:pt x="3359" y="1544"/>
                    <a:pt x="2779" y="1211"/>
                    <a:pt x="2602" y="1111"/>
                  </a:cubicBezTo>
                  <a:lnTo>
                    <a:pt x="2602" y="1111"/>
                  </a:lnTo>
                  <a:cubicBezTo>
                    <a:pt x="2788" y="1214"/>
                    <a:pt x="3444" y="1561"/>
                    <a:pt x="3733" y="1561"/>
                  </a:cubicBezTo>
                  <a:cubicBezTo>
                    <a:pt x="3783" y="1561"/>
                    <a:pt x="3821" y="1551"/>
                    <a:pt x="3845" y="1527"/>
                  </a:cubicBezTo>
                  <a:cubicBezTo>
                    <a:pt x="3953" y="1456"/>
                    <a:pt x="3722" y="1306"/>
                    <a:pt x="3456" y="1171"/>
                  </a:cubicBezTo>
                  <a:lnTo>
                    <a:pt x="3456" y="1171"/>
                  </a:lnTo>
                  <a:cubicBezTo>
                    <a:pt x="3686" y="1262"/>
                    <a:pt x="3925" y="1341"/>
                    <a:pt x="4067" y="1341"/>
                  </a:cubicBezTo>
                  <a:cubicBezTo>
                    <a:pt x="4119" y="1341"/>
                    <a:pt x="4158" y="1330"/>
                    <a:pt x="4178" y="1305"/>
                  </a:cubicBezTo>
                  <a:cubicBezTo>
                    <a:pt x="4280" y="1221"/>
                    <a:pt x="4063" y="1066"/>
                    <a:pt x="3798" y="923"/>
                  </a:cubicBezTo>
                  <a:lnTo>
                    <a:pt x="3798" y="923"/>
                  </a:lnTo>
                  <a:cubicBezTo>
                    <a:pt x="4067" y="1029"/>
                    <a:pt x="4260" y="1074"/>
                    <a:pt x="4383" y="1074"/>
                  </a:cubicBezTo>
                  <a:cubicBezTo>
                    <a:pt x="4494" y="1074"/>
                    <a:pt x="4548" y="1037"/>
                    <a:pt x="4548" y="973"/>
                  </a:cubicBezTo>
                  <a:cubicBezTo>
                    <a:pt x="4548" y="788"/>
                    <a:pt x="2699" y="85"/>
                    <a:pt x="2551" y="11"/>
                  </a:cubicBezTo>
                  <a:cubicBezTo>
                    <a:pt x="2536" y="4"/>
                    <a:pt x="2515" y="0"/>
                    <a:pt x="2489" y="0"/>
                  </a:cubicBezTo>
                  <a:close/>
                </a:path>
              </a:pathLst>
            </a:custGeom>
            <a:solidFill>
              <a:srgbClr val="E45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4611800" y="4624700"/>
              <a:ext cx="210750" cy="30525"/>
            </a:xfrm>
            <a:custGeom>
              <a:avLst/>
              <a:gdLst/>
              <a:ahLst/>
              <a:cxnLst/>
              <a:rect l="l" t="t" r="r" b="b"/>
              <a:pathLst>
                <a:path w="8430" h="1221" extrusionOk="0">
                  <a:moveTo>
                    <a:pt x="0" y="0"/>
                  </a:moveTo>
                  <a:lnTo>
                    <a:pt x="0" y="1220"/>
                  </a:lnTo>
                  <a:lnTo>
                    <a:pt x="8429" y="1220"/>
                  </a:lnTo>
                  <a:lnTo>
                    <a:pt x="8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4801275" y="4425050"/>
              <a:ext cx="78575" cy="216300"/>
            </a:xfrm>
            <a:custGeom>
              <a:avLst/>
              <a:gdLst/>
              <a:ahLst/>
              <a:cxnLst/>
              <a:rect l="l" t="t" r="r" b="b"/>
              <a:pathLst>
                <a:path w="3143" h="8652" extrusionOk="0">
                  <a:moveTo>
                    <a:pt x="2736" y="0"/>
                  </a:moveTo>
                  <a:lnTo>
                    <a:pt x="0" y="8467"/>
                  </a:lnTo>
                  <a:lnTo>
                    <a:pt x="407" y="8651"/>
                  </a:lnTo>
                  <a:lnTo>
                    <a:pt x="3143" y="14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4501800" y="5095150"/>
              <a:ext cx="154375" cy="78575"/>
            </a:xfrm>
            <a:custGeom>
              <a:avLst/>
              <a:gdLst/>
              <a:ahLst/>
              <a:cxnLst/>
              <a:rect l="l" t="t" r="r" b="b"/>
              <a:pathLst>
                <a:path w="6175" h="3143" extrusionOk="0">
                  <a:moveTo>
                    <a:pt x="407" y="0"/>
                  </a:moveTo>
                  <a:cubicBezTo>
                    <a:pt x="407" y="0"/>
                    <a:pt x="1" y="1664"/>
                    <a:pt x="74" y="2033"/>
                  </a:cubicBezTo>
                  <a:cubicBezTo>
                    <a:pt x="176" y="2371"/>
                    <a:pt x="1571" y="2708"/>
                    <a:pt x="1954" y="2708"/>
                  </a:cubicBezTo>
                  <a:cubicBezTo>
                    <a:pt x="1991" y="2708"/>
                    <a:pt x="2018" y="2705"/>
                    <a:pt x="2034" y="2699"/>
                  </a:cubicBezTo>
                  <a:cubicBezTo>
                    <a:pt x="2134" y="2639"/>
                    <a:pt x="2341" y="2568"/>
                    <a:pt x="2546" y="2568"/>
                  </a:cubicBezTo>
                  <a:cubicBezTo>
                    <a:pt x="2721" y="2568"/>
                    <a:pt x="2893" y="2620"/>
                    <a:pt x="2995" y="2773"/>
                  </a:cubicBezTo>
                  <a:cubicBezTo>
                    <a:pt x="3139" y="2989"/>
                    <a:pt x="3549" y="3143"/>
                    <a:pt x="4082" y="3143"/>
                  </a:cubicBezTo>
                  <a:cubicBezTo>
                    <a:pt x="4369" y="3143"/>
                    <a:pt x="4692" y="3098"/>
                    <a:pt x="5029" y="2995"/>
                  </a:cubicBezTo>
                  <a:cubicBezTo>
                    <a:pt x="5990" y="2736"/>
                    <a:pt x="6175" y="1960"/>
                    <a:pt x="5324" y="1590"/>
                  </a:cubicBezTo>
                  <a:cubicBezTo>
                    <a:pt x="4289" y="1146"/>
                    <a:pt x="2367" y="185"/>
                    <a:pt x="2367" y="185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4256875" y="4650575"/>
              <a:ext cx="388200" cy="459375"/>
            </a:xfrm>
            <a:custGeom>
              <a:avLst/>
              <a:gdLst/>
              <a:ahLst/>
              <a:cxnLst/>
              <a:rect l="l" t="t" r="r" b="b"/>
              <a:pathLst>
                <a:path w="15528" h="18375" extrusionOk="0">
                  <a:moveTo>
                    <a:pt x="2071" y="0"/>
                  </a:moveTo>
                  <a:cubicBezTo>
                    <a:pt x="740" y="1738"/>
                    <a:pt x="0" y="3586"/>
                    <a:pt x="592" y="3771"/>
                  </a:cubicBezTo>
                  <a:cubicBezTo>
                    <a:pt x="1109" y="3956"/>
                    <a:pt x="9650" y="4732"/>
                    <a:pt x="10167" y="5250"/>
                  </a:cubicBezTo>
                  <a:cubicBezTo>
                    <a:pt x="10685" y="5805"/>
                    <a:pt x="10019" y="18116"/>
                    <a:pt x="10019" y="18116"/>
                  </a:cubicBezTo>
                  <a:lnTo>
                    <a:pt x="12755" y="18375"/>
                  </a:lnTo>
                  <a:cubicBezTo>
                    <a:pt x="12755" y="18375"/>
                    <a:pt x="15528" y="4622"/>
                    <a:pt x="14456" y="3845"/>
                  </a:cubicBezTo>
                  <a:cubicBezTo>
                    <a:pt x="13421" y="3032"/>
                    <a:pt x="5361" y="37"/>
                    <a:pt x="5361" y="37"/>
                  </a:cubicBezTo>
                  <a:lnTo>
                    <a:pt x="2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141325" y="4455550"/>
              <a:ext cx="117425" cy="344775"/>
            </a:xfrm>
            <a:custGeom>
              <a:avLst/>
              <a:gdLst/>
              <a:ahLst/>
              <a:cxnLst/>
              <a:rect l="l" t="t" r="r" b="b"/>
              <a:pathLst>
                <a:path w="4697" h="13791" extrusionOk="0">
                  <a:moveTo>
                    <a:pt x="1850" y="0"/>
                  </a:moveTo>
                  <a:lnTo>
                    <a:pt x="1" y="444"/>
                  </a:lnTo>
                  <a:lnTo>
                    <a:pt x="3328" y="13790"/>
                  </a:lnTo>
                  <a:lnTo>
                    <a:pt x="4696" y="13495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4509200" y="4810475"/>
              <a:ext cx="13875" cy="365100"/>
            </a:xfrm>
            <a:custGeom>
              <a:avLst/>
              <a:gdLst/>
              <a:ahLst/>
              <a:cxnLst/>
              <a:rect l="l" t="t" r="r" b="b"/>
              <a:pathLst>
                <a:path w="555" h="14604" extrusionOk="0">
                  <a:moveTo>
                    <a:pt x="0" y="0"/>
                  </a:moveTo>
                  <a:lnTo>
                    <a:pt x="0" y="14604"/>
                  </a:lnTo>
                  <a:lnTo>
                    <a:pt x="555" y="1460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4252250" y="4810475"/>
              <a:ext cx="13900" cy="365100"/>
            </a:xfrm>
            <a:custGeom>
              <a:avLst/>
              <a:gdLst/>
              <a:ahLst/>
              <a:cxnLst/>
              <a:rect l="l" t="t" r="r" b="b"/>
              <a:pathLst>
                <a:path w="556" h="14604" extrusionOk="0">
                  <a:moveTo>
                    <a:pt x="0" y="0"/>
                  </a:moveTo>
                  <a:lnTo>
                    <a:pt x="0" y="14604"/>
                  </a:lnTo>
                  <a:lnTo>
                    <a:pt x="555" y="1460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4215275" y="4776275"/>
              <a:ext cx="344775" cy="47150"/>
            </a:xfrm>
            <a:custGeom>
              <a:avLst/>
              <a:gdLst/>
              <a:ahLst/>
              <a:cxnLst/>
              <a:rect l="l" t="t" r="r" b="b"/>
              <a:pathLst>
                <a:path w="13791" h="1886" extrusionOk="0">
                  <a:moveTo>
                    <a:pt x="1" y="0"/>
                  </a:moveTo>
                  <a:lnTo>
                    <a:pt x="1" y="1886"/>
                  </a:lnTo>
                  <a:lnTo>
                    <a:pt x="13791" y="1886"/>
                  </a:lnTo>
                  <a:lnTo>
                    <a:pt x="137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4334475" y="4323375"/>
              <a:ext cx="84175" cy="109100"/>
            </a:xfrm>
            <a:custGeom>
              <a:avLst/>
              <a:gdLst/>
              <a:ahLst/>
              <a:cxnLst/>
              <a:rect l="l" t="t" r="r" b="b"/>
              <a:pathLst>
                <a:path w="3367" h="4364" extrusionOk="0">
                  <a:moveTo>
                    <a:pt x="1666" y="1"/>
                  </a:moveTo>
                  <a:cubicBezTo>
                    <a:pt x="1274" y="2103"/>
                    <a:pt x="58" y="2728"/>
                    <a:pt x="3" y="2738"/>
                  </a:cubicBezTo>
                  <a:lnTo>
                    <a:pt x="3" y="2738"/>
                  </a:lnTo>
                  <a:cubicBezTo>
                    <a:pt x="3" y="2737"/>
                    <a:pt x="2" y="2737"/>
                    <a:pt x="2" y="2736"/>
                  </a:cubicBezTo>
                  <a:lnTo>
                    <a:pt x="2" y="2736"/>
                  </a:lnTo>
                  <a:cubicBezTo>
                    <a:pt x="1" y="2737"/>
                    <a:pt x="1" y="2738"/>
                    <a:pt x="2" y="2738"/>
                  </a:cubicBezTo>
                  <a:cubicBezTo>
                    <a:pt x="2" y="2738"/>
                    <a:pt x="3" y="2738"/>
                    <a:pt x="3" y="2738"/>
                  </a:cubicBezTo>
                  <a:lnTo>
                    <a:pt x="3" y="2738"/>
                  </a:lnTo>
                  <a:cubicBezTo>
                    <a:pt x="1193" y="4301"/>
                    <a:pt x="2226" y="4364"/>
                    <a:pt x="2384" y="4364"/>
                  </a:cubicBezTo>
                  <a:cubicBezTo>
                    <a:pt x="2398" y="4364"/>
                    <a:pt x="2405" y="4363"/>
                    <a:pt x="2405" y="4363"/>
                  </a:cubicBezTo>
                  <a:cubicBezTo>
                    <a:pt x="2220" y="2958"/>
                    <a:pt x="3366" y="888"/>
                    <a:pt x="3366" y="888"/>
                  </a:cubicBezTo>
                  <a:lnTo>
                    <a:pt x="1666" y="1"/>
                  </a:lnTo>
                  <a:close/>
                </a:path>
              </a:pathLst>
            </a:custGeom>
            <a:solidFill>
              <a:srgbClr val="E45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4361325" y="4255775"/>
              <a:ext cx="117400" cy="142700"/>
            </a:xfrm>
            <a:custGeom>
              <a:avLst/>
              <a:gdLst/>
              <a:ahLst/>
              <a:cxnLst/>
              <a:rect l="l" t="t" r="r" b="b"/>
              <a:pathLst>
                <a:path w="4696" h="5708" extrusionOk="0">
                  <a:moveTo>
                    <a:pt x="2080" y="1"/>
                  </a:moveTo>
                  <a:cubicBezTo>
                    <a:pt x="1501" y="1"/>
                    <a:pt x="998" y="43"/>
                    <a:pt x="998" y="43"/>
                  </a:cubicBezTo>
                  <a:cubicBezTo>
                    <a:pt x="444" y="228"/>
                    <a:pt x="0" y="1004"/>
                    <a:pt x="259" y="2889"/>
                  </a:cubicBezTo>
                  <a:cubicBezTo>
                    <a:pt x="470" y="4683"/>
                    <a:pt x="1785" y="5707"/>
                    <a:pt x="2199" y="5707"/>
                  </a:cubicBezTo>
                  <a:cubicBezTo>
                    <a:pt x="2220" y="5707"/>
                    <a:pt x="2239" y="5705"/>
                    <a:pt x="2255" y="5699"/>
                  </a:cubicBezTo>
                  <a:cubicBezTo>
                    <a:pt x="2514" y="5625"/>
                    <a:pt x="3290" y="4701"/>
                    <a:pt x="3438" y="4553"/>
                  </a:cubicBezTo>
                  <a:cubicBezTo>
                    <a:pt x="3474" y="4518"/>
                    <a:pt x="3515" y="4506"/>
                    <a:pt x="3560" y="4506"/>
                  </a:cubicBezTo>
                  <a:cubicBezTo>
                    <a:pt x="3657" y="4506"/>
                    <a:pt x="3767" y="4564"/>
                    <a:pt x="3855" y="4564"/>
                  </a:cubicBezTo>
                  <a:cubicBezTo>
                    <a:pt x="3894" y="4564"/>
                    <a:pt x="3929" y="4551"/>
                    <a:pt x="3956" y="4516"/>
                  </a:cubicBezTo>
                  <a:cubicBezTo>
                    <a:pt x="4030" y="4368"/>
                    <a:pt x="3919" y="4036"/>
                    <a:pt x="3845" y="3629"/>
                  </a:cubicBezTo>
                  <a:cubicBezTo>
                    <a:pt x="3808" y="3222"/>
                    <a:pt x="4215" y="2002"/>
                    <a:pt x="4473" y="1632"/>
                  </a:cubicBezTo>
                  <a:cubicBezTo>
                    <a:pt x="4695" y="1263"/>
                    <a:pt x="4141" y="671"/>
                    <a:pt x="3697" y="264"/>
                  </a:cubicBezTo>
                  <a:cubicBezTo>
                    <a:pt x="3445" y="51"/>
                    <a:pt x="2717" y="1"/>
                    <a:pt x="2080" y="1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4575750" y="5104375"/>
              <a:ext cx="155300" cy="72000"/>
            </a:xfrm>
            <a:custGeom>
              <a:avLst/>
              <a:gdLst/>
              <a:ahLst/>
              <a:cxnLst/>
              <a:rect l="l" t="t" r="r" b="b"/>
              <a:pathLst>
                <a:path w="6212" h="2880" extrusionOk="0">
                  <a:moveTo>
                    <a:pt x="1775" y="1"/>
                  </a:moveTo>
                  <a:lnTo>
                    <a:pt x="222" y="334"/>
                  </a:lnTo>
                  <a:cubicBezTo>
                    <a:pt x="222" y="334"/>
                    <a:pt x="0" y="1443"/>
                    <a:pt x="111" y="1812"/>
                  </a:cubicBezTo>
                  <a:cubicBezTo>
                    <a:pt x="176" y="2137"/>
                    <a:pt x="1464" y="2461"/>
                    <a:pt x="1904" y="2461"/>
                  </a:cubicBezTo>
                  <a:cubicBezTo>
                    <a:pt x="1966" y="2461"/>
                    <a:pt x="2011" y="2455"/>
                    <a:pt x="2034" y="2441"/>
                  </a:cubicBezTo>
                  <a:cubicBezTo>
                    <a:pt x="2130" y="2402"/>
                    <a:pt x="2327" y="2344"/>
                    <a:pt x="2525" y="2344"/>
                  </a:cubicBezTo>
                  <a:cubicBezTo>
                    <a:pt x="2707" y="2344"/>
                    <a:pt x="2889" y="2393"/>
                    <a:pt x="2995" y="2552"/>
                  </a:cubicBezTo>
                  <a:cubicBezTo>
                    <a:pt x="3156" y="2759"/>
                    <a:pt x="3531" y="2880"/>
                    <a:pt x="4022" y="2880"/>
                  </a:cubicBezTo>
                  <a:cubicBezTo>
                    <a:pt x="4321" y="2880"/>
                    <a:pt x="4664" y="2835"/>
                    <a:pt x="5028" y="2737"/>
                  </a:cubicBezTo>
                  <a:cubicBezTo>
                    <a:pt x="6026" y="2441"/>
                    <a:pt x="6211" y="1664"/>
                    <a:pt x="5324" y="1295"/>
                  </a:cubicBezTo>
                  <a:cubicBezTo>
                    <a:pt x="4289" y="888"/>
                    <a:pt x="1775" y="1"/>
                    <a:pt x="1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4339125" y="4241550"/>
              <a:ext cx="134050" cy="105525"/>
            </a:xfrm>
            <a:custGeom>
              <a:avLst/>
              <a:gdLst/>
              <a:ahLst/>
              <a:cxnLst/>
              <a:rect l="l" t="t" r="r" b="b"/>
              <a:pathLst>
                <a:path w="5362" h="4221" extrusionOk="0">
                  <a:moveTo>
                    <a:pt x="2016" y="0"/>
                  </a:moveTo>
                  <a:cubicBezTo>
                    <a:pt x="987" y="0"/>
                    <a:pt x="801" y="1051"/>
                    <a:pt x="740" y="1203"/>
                  </a:cubicBezTo>
                  <a:cubicBezTo>
                    <a:pt x="629" y="1388"/>
                    <a:pt x="518" y="1573"/>
                    <a:pt x="407" y="1758"/>
                  </a:cubicBezTo>
                  <a:cubicBezTo>
                    <a:pt x="186" y="2127"/>
                    <a:pt x="1" y="2571"/>
                    <a:pt x="75" y="3052"/>
                  </a:cubicBezTo>
                  <a:cubicBezTo>
                    <a:pt x="186" y="3495"/>
                    <a:pt x="370" y="3791"/>
                    <a:pt x="592" y="4050"/>
                  </a:cubicBezTo>
                  <a:cubicBezTo>
                    <a:pt x="710" y="4167"/>
                    <a:pt x="854" y="4220"/>
                    <a:pt x="996" y="4220"/>
                  </a:cubicBezTo>
                  <a:cubicBezTo>
                    <a:pt x="1256" y="4220"/>
                    <a:pt x="1506" y="4041"/>
                    <a:pt x="1553" y="3754"/>
                  </a:cubicBezTo>
                  <a:cubicBezTo>
                    <a:pt x="1553" y="3643"/>
                    <a:pt x="1553" y="3606"/>
                    <a:pt x="1627" y="3495"/>
                  </a:cubicBezTo>
                  <a:cubicBezTo>
                    <a:pt x="1517" y="3421"/>
                    <a:pt x="1147" y="2941"/>
                    <a:pt x="1369" y="2534"/>
                  </a:cubicBezTo>
                  <a:cubicBezTo>
                    <a:pt x="1478" y="2315"/>
                    <a:pt x="1654" y="2215"/>
                    <a:pt x="1824" y="2215"/>
                  </a:cubicBezTo>
                  <a:cubicBezTo>
                    <a:pt x="2054" y="2215"/>
                    <a:pt x="2272" y="2399"/>
                    <a:pt x="2293" y="2719"/>
                  </a:cubicBezTo>
                  <a:cubicBezTo>
                    <a:pt x="2293" y="2904"/>
                    <a:pt x="2108" y="3421"/>
                    <a:pt x="2293" y="3495"/>
                  </a:cubicBezTo>
                  <a:lnTo>
                    <a:pt x="2404" y="3495"/>
                  </a:lnTo>
                  <a:cubicBezTo>
                    <a:pt x="2589" y="3495"/>
                    <a:pt x="2589" y="3347"/>
                    <a:pt x="2663" y="3163"/>
                  </a:cubicBezTo>
                  <a:cubicBezTo>
                    <a:pt x="2774" y="2978"/>
                    <a:pt x="2774" y="2312"/>
                    <a:pt x="2995" y="2201"/>
                  </a:cubicBezTo>
                  <a:cubicBezTo>
                    <a:pt x="3018" y="2192"/>
                    <a:pt x="3042" y="2188"/>
                    <a:pt x="3067" y="2188"/>
                  </a:cubicBezTo>
                  <a:cubicBezTo>
                    <a:pt x="3251" y="2188"/>
                    <a:pt x="3498" y="2400"/>
                    <a:pt x="3661" y="2497"/>
                  </a:cubicBezTo>
                  <a:cubicBezTo>
                    <a:pt x="3957" y="2608"/>
                    <a:pt x="4437" y="2719"/>
                    <a:pt x="4770" y="2719"/>
                  </a:cubicBezTo>
                  <a:cubicBezTo>
                    <a:pt x="4955" y="2719"/>
                    <a:pt x="5177" y="2682"/>
                    <a:pt x="5361" y="2608"/>
                  </a:cubicBezTo>
                  <a:lnTo>
                    <a:pt x="5214" y="2497"/>
                  </a:lnTo>
                  <a:cubicBezTo>
                    <a:pt x="4622" y="1647"/>
                    <a:pt x="4215" y="833"/>
                    <a:pt x="3402" y="168"/>
                  </a:cubicBezTo>
                  <a:cubicBezTo>
                    <a:pt x="3328" y="168"/>
                    <a:pt x="3217" y="242"/>
                    <a:pt x="3106" y="242"/>
                  </a:cubicBezTo>
                  <a:cubicBezTo>
                    <a:pt x="2995" y="242"/>
                    <a:pt x="2921" y="168"/>
                    <a:pt x="2810" y="168"/>
                  </a:cubicBezTo>
                  <a:cubicBezTo>
                    <a:pt x="2501" y="50"/>
                    <a:pt x="2239" y="0"/>
                    <a:pt x="20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4239300" y="4637625"/>
              <a:ext cx="404875" cy="478800"/>
            </a:xfrm>
            <a:custGeom>
              <a:avLst/>
              <a:gdLst/>
              <a:ahLst/>
              <a:cxnLst/>
              <a:rect l="l" t="t" r="r" b="b"/>
              <a:pathLst>
                <a:path w="16195" h="19152" extrusionOk="0">
                  <a:moveTo>
                    <a:pt x="1849" y="1"/>
                  </a:moveTo>
                  <a:cubicBezTo>
                    <a:pt x="1" y="1849"/>
                    <a:pt x="703" y="5546"/>
                    <a:pt x="1591" y="5583"/>
                  </a:cubicBezTo>
                  <a:cubicBezTo>
                    <a:pt x="2145" y="5583"/>
                    <a:pt x="11092" y="5583"/>
                    <a:pt x="11647" y="5916"/>
                  </a:cubicBezTo>
                  <a:cubicBezTo>
                    <a:pt x="12312" y="6286"/>
                    <a:pt x="13458" y="19151"/>
                    <a:pt x="13458" y="19151"/>
                  </a:cubicBezTo>
                  <a:lnTo>
                    <a:pt x="16194" y="18856"/>
                  </a:lnTo>
                  <a:cubicBezTo>
                    <a:pt x="16194" y="18856"/>
                    <a:pt x="16009" y="5324"/>
                    <a:pt x="14937" y="4548"/>
                  </a:cubicBezTo>
                  <a:cubicBezTo>
                    <a:pt x="13939" y="3735"/>
                    <a:pt x="5546" y="740"/>
                    <a:pt x="5546" y="740"/>
                  </a:cubicBezTo>
                  <a:lnTo>
                    <a:pt x="18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4321575" y="4413375"/>
              <a:ext cx="340150" cy="241850"/>
            </a:xfrm>
            <a:custGeom>
              <a:avLst/>
              <a:gdLst/>
              <a:ahLst/>
              <a:cxnLst/>
              <a:rect l="l" t="t" r="r" b="b"/>
              <a:pathLst>
                <a:path w="13606" h="9674" extrusionOk="0">
                  <a:moveTo>
                    <a:pt x="1786" y="0"/>
                  </a:moveTo>
                  <a:cubicBezTo>
                    <a:pt x="1393" y="0"/>
                    <a:pt x="990" y="263"/>
                    <a:pt x="666" y="948"/>
                  </a:cubicBezTo>
                  <a:cubicBezTo>
                    <a:pt x="0" y="2316"/>
                    <a:pt x="4585" y="7307"/>
                    <a:pt x="5361" y="7861"/>
                  </a:cubicBezTo>
                  <a:cubicBezTo>
                    <a:pt x="6137" y="8416"/>
                    <a:pt x="13273" y="9673"/>
                    <a:pt x="13273" y="9673"/>
                  </a:cubicBezTo>
                  <a:lnTo>
                    <a:pt x="13605" y="7972"/>
                  </a:lnTo>
                  <a:cubicBezTo>
                    <a:pt x="13605" y="7972"/>
                    <a:pt x="6581" y="6235"/>
                    <a:pt x="6211" y="5865"/>
                  </a:cubicBezTo>
                  <a:cubicBezTo>
                    <a:pt x="5805" y="5495"/>
                    <a:pt x="3439" y="1503"/>
                    <a:pt x="2884" y="689"/>
                  </a:cubicBezTo>
                  <a:cubicBezTo>
                    <a:pt x="2600" y="291"/>
                    <a:pt x="2199" y="0"/>
                    <a:pt x="17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4244850" y="4382525"/>
              <a:ext cx="215375" cy="322775"/>
            </a:xfrm>
            <a:custGeom>
              <a:avLst/>
              <a:gdLst/>
              <a:ahLst/>
              <a:cxnLst/>
              <a:rect l="l" t="t" r="r" b="b"/>
              <a:pathLst>
                <a:path w="8615" h="12911" extrusionOk="0">
                  <a:moveTo>
                    <a:pt x="2330" y="1"/>
                  </a:moveTo>
                  <a:cubicBezTo>
                    <a:pt x="666" y="1480"/>
                    <a:pt x="75" y="3957"/>
                    <a:pt x="260" y="5953"/>
                  </a:cubicBezTo>
                  <a:cubicBezTo>
                    <a:pt x="518" y="7949"/>
                    <a:pt x="1" y="12312"/>
                    <a:pt x="1" y="12312"/>
                  </a:cubicBezTo>
                  <a:cubicBezTo>
                    <a:pt x="735" y="12753"/>
                    <a:pt x="1746" y="12910"/>
                    <a:pt x="2818" y="12910"/>
                  </a:cubicBezTo>
                  <a:cubicBezTo>
                    <a:pt x="5524" y="12910"/>
                    <a:pt x="8615" y="11905"/>
                    <a:pt x="8615" y="11905"/>
                  </a:cubicBezTo>
                  <a:cubicBezTo>
                    <a:pt x="8615" y="11905"/>
                    <a:pt x="7321" y="6729"/>
                    <a:pt x="7210" y="5805"/>
                  </a:cubicBezTo>
                  <a:cubicBezTo>
                    <a:pt x="7136" y="4881"/>
                    <a:pt x="5435" y="1332"/>
                    <a:pt x="5435" y="1332"/>
                  </a:cubicBezTo>
                  <a:cubicBezTo>
                    <a:pt x="5422" y="1332"/>
                    <a:pt x="5408" y="1332"/>
                    <a:pt x="5393" y="1332"/>
                  </a:cubicBezTo>
                  <a:cubicBezTo>
                    <a:pt x="4345" y="1332"/>
                    <a:pt x="2330" y="1"/>
                    <a:pt x="2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4279050" y="4454700"/>
              <a:ext cx="182100" cy="251350"/>
            </a:xfrm>
            <a:custGeom>
              <a:avLst/>
              <a:gdLst/>
              <a:ahLst/>
              <a:cxnLst/>
              <a:rect l="l" t="t" r="r" b="b"/>
              <a:pathLst>
                <a:path w="7284" h="10054" extrusionOk="0">
                  <a:moveTo>
                    <a:pt x="1703" y="0"/>
                  </a:moveTo>
                  <a:cubicBezTo>
                    <a:pt x="1399" y="0"/>
                    <a:pt x="1109" y="234"/>
                    <a:pt x="777" y="663"/>
                  </a:cubicBezTo>
                  <a:cubicBezTo>
                    <a:pt x="1" y="1735"/>
                    <a:pt x="1553" y="3251"/>
                    <a:pt x="1960" y="4175"/>
                  </a:cubicBezTo>
                  <a:cubicBezTo>
                    <a:pt x="2847" y="6135"/>
                    <a:pt x="3661" y="8168"/>
                    <a:pt x="2810" y="10053"/>
                  </a:cubicBezTo>
                  <a:cubicBezTo>
                    <a:pt x="4363" y="10016"/>
                    <a:pt x="7284" y="9092"/>
                    <a:pt x="7284" y="9092"/>
                  </a:cubicBezTo>
                  <a:cubicBezTo>
                    <a:pt x="7284" y="9092"/>
                    <a:pt x="5916" y="5691"/>
                    <a:pt x="5916" y="3768"/>
                  </a:cubicBezTo>
                  <a:cubicBezTo>
                    <a:pt x="5435" y="3473"/>
                    <a:pt x="5029" y="3214"/>
                    <a:pt x="4622" y="2844"/>
                  </a:cubicBezTo>
                  <a:cubicBezTo>
                    <a:pt x="3883" y="2142"/>
                    <a:pt x="3217" y="1328"/>
                    <a:pt x="2589" y="589"/>
                  </a:cubicBezTo>
                  <a:cubicBezTo>
                    <a:pt x="2257" y="187"/>
                    <a:pt x="1974" y="0"/>
                    <a:pt x="1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4623800" y="4592250"/>
              <a:ext cx="126650" cy="59575"/>
            </a:xfrm>
            <a:custGeom>
              <a:avLst/>
              <a:gdLst/>
              <a:ahLst/>
              <a:cxnLst/>
              <a:rect l="l" t="t" r="r" b="b"/>
              <a:pathLst>
                <a:path w="5066" h="2383" extrusionOk="0">
                  <a:moveTo>
                    <a:pt x="3010" y="0"/>
                  </a:moveTo>
                  <a:cubicBezTo>
                    <a:pt x="2742" y="0"/>
                    <a:pt x="1179" y="1039"/>
                    <a:pt x="1036" y="1039"/>
                  </a:cubicBezTo>
                  <a:cubicBezTo>
                    <a:pt x="987" y="1052"/>
                    <a:pt x="884" y="1056"/>
                    <a:pt x="769" y="1056"/>
                  </a:cubicBezTo>
                  <a:cubicBezTo>
                    <a:pt x="539" y="1056"/>
                    <a:pt x="259" y="1039"/>
                    <a:pt x="259" y="1039"/>
                  </a:cubicBezTo>
                  <a:lnTo>
                    <a:pt x="1" y="2148"/>
                  </a:lnTo>
                  <a:cubicBezTo>
                    <a:pt x="1" y="2148"/>
                    <a:pt x="520" y="2268"/>
                    <a:pt x="1047" y="2268"/>
                  </a:cubicBezTo>
                  <a:cubicBezTo>
                    <a:pt x="1398" y="2268"/>
                    <a:pt x="1753" y="2215"/>
                    <a:pt x="1960" y="2037"/>
                  </a:cubicBezTo>
                  <a:cubicBezTo>
                    <a:pt x="2219" y="1853"/>
                    <a:pt x="2478" y="1816"/>
                    <a:pt x="2478" y="1816"/>
                  </a:cubicBezTo>
                  <a:cubicBezTo>
                    <a:pt x="2907" y="2188"/>
                    <a:pt x="3293" y="2383"/>
                    <a:pt x="3496" y="2383"/>
                  </a:cubicBezTo>
                  <a:cubicBezTo>
                    <a:pt x="3555" y="2383"/>
                    <a:pt x="3599" y="2366"/>
                    <a:pt x="3624" y="2333"/>
                  </a:cubicBezTo>
                  <a:cubicBezTo>
                    <a:pt x="3698" y="2186"/>
                    <a:pt x="2887" y="1485"/>
                    <a:pt x="2884" y="1483"/>
                  </a:cubicBezTo>
                  <a:lnTo>
                    <a:pt x="2884" y="1483"/>
                  </a:lnTo>
                  <a:cubicBezTo>
                    <a:pt x="2887" y="1486"/>
                    <a:pt x="3740" y="2220"/>
                    <a:pt x="4080" y="2220"/>
                  </a:cubicBezTo>
                  <a:cubicBezTo>
                    <a:pt x="4121" y="2220"/>
                    <a:pt x="4155" y="2209"/>
                    <a:pt x="4178" y="2185"/>
                  </a:cubicBezTo>
                  <a:cubicBezTo>
                    <a:pt x="4311" y="2091"/>
                    <a:pt x="4066" y="1851"/>
                    <a:pt x="3795" y="1639"/>
                  </a:cubicBezTo>
                  <a:lnTo>
                    <a:pt x="3795" y="1639"/>
                  </a:lnTo>
                  <a:cubicBezTo>
                    <a:pt x="4055" y="1805"/>
                    <a:pt x="4348" y="1962"/>
                    <a:pt x="4517" y="1962"/>
                  </a:cubicBezTo>
                  <a:cubicBezTo>
                    <a:pt x="4561" y="1962"/>
                    <a:pt x="4597" y="1951"/>
                    <a:pt x="4622" y="1927"/>
                  </a:cubicBezTo>
                  <a:cubicBezTo>
                    <a:pt x="4730" y="1775"/>
                    <a:pt x="4333" y="1447"/>
                    <a:pt x="3985" y="1201"/>
                  </a:cubicBezTo>
                  <a:lnTo>
                    <a:pt x="3985" y="1201"/>
                  </a:lnTo>
                  <a:cubicBezTo>
                    <a:pt x="4403" y="1453"/>
                    <a:pt x="4693" y="1557"/>
                    <a:pt x="4868" y="1557"/>
                  </a:cubicBezTo>
                  <a:cubicBezTo>
                    <a:pt x="4977" y="1557"/>
                    <a:pt x="5042" y="1516"/>
                    <a:pt x="5066" y="1446"/>
                  </a:cubicBezTo>
                  <a:cubicBezTo>
                    <a:pt x="5066" y="1224"/>
                    <a:pt x="3217" y="152"/>
                    <a:pt x="3032" y="4"/>
                  </a:cubicBezTo>
                  <a:cubicBezTo>
                    <a:pt x="3026" y="2"/>
                    <a:pt x="3019" y="0"/>
                    <a:pt x="3010" y="0"/>
                  </a:cubicBezTo>
                  <a:close/>
                </a:path>
              </a:pathLst>
            </a:custGeom>
            <a:solidFill>
              <a:srgbClr val="F886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4428775" y="4655200"/>
              <a:ext cx="12050" cy="519450"/>
            </a:xfrm>
            <a:custGeom>
              <a:avLst/>
              <a:gdLst/>
              <a:ahLst/>
              <a:cxnLst/>
              <a:rect l="l" t="t" r="r" b="b"/>
              <a:pathLst>
                <a:path w="482" h="20778" extrusionOk="0">
                  <a:moveTo>
                    <a:pt x="1" y="0"/>
                  </a:moveTo>
                  <a:lnTo>
                    <a:pt x="1" y="20778"/>
                  </a:lnTo>
                  <a:lnTo>
                    <a:pt x="481" y="20778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4882600" y="4655200"/>
              <a:ext cx="12050" cy="519450"/>
            </a:xfrm>
            <a:custGeom>
              <a:avLst/>
              <a:gdLst/>
              <a:ahLst/>
              <a:cxnLst/>
              <a:rect l="l" t="t" r="r" b="b"/>
              <a:pathLst>
                <a:path w="482" h="20778" extrusionOk="0">
                  <a:moveTo>
                    <a:pt x="0" y="0"/>
                  </a:moveTo>
                  <a:lnTo>
                    <a:pt x="0" y="20778"/>
                  </a:lnTo>
                  <a:lnTo>
                    <a:pt x="481" y="20778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4428775" y="4655200"/>
              <a:ext cx="465875" cy="13875"/>
            </a:xfrm>
            <a:custGeom>
              <a:avLst/>
              <a:gdLst/>
              <a:ahLst/>
              <a:cxnLst/>
              <a:rect l="l" t="t" r="r" b="b"/>
              <a:pathLst>
                <a:path w="18635" h="555" extrusionOk="0">
                  <a:moveTo>
                    <a:pt x="1" y="0"/>
                  </a:moveTo>
                  <a:lnTo>
                    <a:pt x="1" y="555"/>
                  </a:lnTo>
                  <a:lnTo>
                    <a:pt x="18634" y="555"/>
                  </a:lnTo>
                  <a:lnTo>
                    <a:pt x="186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4280900" y="4432325"/>
              <a:ext cx="374350" cy="224825"/>
            </a:xfrm>
            <a:custGeom>
              <a:avLst/>
              <a:gdLst/>
              <a:ahLst/>
              <a:cxnLst/>
              <a:rect l="l" t="t" r="r" b="b"/>
              <a:pathLst>
                <a:path w="14974" h="8993" extrusionOk="0">
                  <a:moveTo>
                    <a:pt x="1881" y="0"/>
                  </a:moveTo>
                  <a:cubicBezTo>
                    <a:pt x="1491" y="0"/>
                    <a:pt x="1088" y="270"/>
                    <a:pt x="740" y="966"/>
                  </a:cubicBezTo>
                  <a:cubicBezTo>
                    <a:pt x="1" y="2408"/>
                    <a:pt x="5583" y="8028"/>
                    <a:pt x="6396" y="8582"/>
                  </a:cubicBezTo>
                  <a:cubicBezTo>
                    <a:pt x="6861" y="8920"/>
                    <a:pt x="9427" y="8993"/>
                    <a:pt x="11540" y="8993"/>
                  </a:cubicBezTo>
                  <a:cubicBezTo>
                    <a:pt x="13125" y="8993"/>
                    <a:pt x="14456" y="8952"/>
                    <a:pt x="14456" y="8952"/>
                  </a:cubicBezTo>
                  <a:lnTo>
                    <a:pt x="14974" y="7214"/>
                  </a:lnTo>
                  <a:cubicBezTo>
                    <a:pt x="14974" y="7214"/>
                    <a:pt x="7838" y="6327"/>
                    <a:pt x="7395" y="5920"/>
                  </a:cubicBezTo>
                  <a:cubicBezTo>
                    <a:pt x="6988" y="5477"/>
                    <a:pt x="3476" y="1410"/>
                    <a:pt x="2958" y="671"/>
                  </a:cubicBezTo>
                  <a:cubicBezTo>
                    <a:pt x="2660" y="279"/>
                    <a:pt x="2277" y="0"/>
                    <a:pt x="1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4402900" y="4302125"/>
              <a:ext cx="61025" cy="42525"/>
            </a:xfrm>
            <a:custGeom>
              <a:avLst/>
              <a:gdLst/>
              <a:ahLst/>
              <a:cxnLst/>
              <a:rect l="l" t="t" r="r" b="b"/>
              <a:pathLst>
                <a:path w="2441" h="1701" extrusionOk="0">
                  <a:moveTo>
                    <a:pt x="259" y="0"/>
                  </a:moveTo>
                  <a:cubicBezTo>
                    <a:pt x="1" y="185"/>
                    <a:pt x="112" y="703"/>
                    <a:pt x="112" y="703"/>
                  </a:cubicBezTo>
                  <a:cubicBezTo>
                    <a:pt x="112" y="703"/>
                    <a:pt x="555" y="1220"/>
                    <a:pt x="999" y="1442"/>
                  </a:cubicBezTo>
                  <a:cubicBezTo>
                    <a:pt x="1385" y="1610"/>
                    <a:pt x="1657" y="1656"/>
                    <a:pt x="1839" y="1656"/>
                  </a:cubicBezTo>
                  <a:cubicBezTo>
                    <a:pt x="2057" y="1656"/>
                    <a:pt x="2145" y="1590"/>
                    <a:pt x="2145" y="1590"/>
                  </a:cubicBezTo>
                  <a:cubicBezTo>
                    <a:pt x="2219" y="1701"/>
                    <a:pt x="2256" y="1701"/>
                    <a:pt x="2256" y="1701"/>
                  </a:cubicBezTo>
                  <a:cubicBezTo>
                    <a:pt x="2404" y="1257"/>
                    <a:pt x="2441" y="814"/>
                    <a:pt x="2441" y="814"/>
                  </a:cubicBezTo>
                  <a:lnTo>
                    <a:pt x="2441" y="814"/>
                  </a:lnTo>
                  <a:lnTo>
                    <a:pt x="2330" y="998"/>
                  </a:lnTo>
                  <a:cubicBezTo>
                    <a:pt x="2219" y="444"/>
                    <a:pt x="925" y="111"/>
                    <a:pt x="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4260575" y="4225925"/>
              <a:ext cx="232000" cy="217625"/>
            </a:xfrm>
            <a:custGeom>
              <a:avLst/>
              <a:gdLst/>
              <a:ahLst/>
              <a:cxnLst/>
              <a:rect l="l" t="t" r="r" b="b"/>
              <a:pathLst>
                <a:path w="9280" h="8705" extrusionOk="0">
                  <a:moveTo>
                    <a:pt x="4786" y="0"/>
                  </a:moveTo>
                  <a:cubicBezTo>
                    <a:pt x="3558" y="0"/>
                    <a:pt x="2357" y="564"/>
                    <a:pt x="1627" y="1717"/>
                  </a:cubicBezTo>
                  <a:cubicBezTo>
                    <a:pt x="1294" y="2235"/>
                    <a:pt x="1183" y="2789"/>
                    <a:pt x="777" y="3270"/>
                  </a:cubicBezTo>
                  <a:cubicBezTo>
                    <a:pt x="370" y="3714"/>
                    <a:pt x="0" y="4453"/>
                    <a:pt x="148" y="5119"/>
                  </a:cubicBezTo>
                  <a:cubicBezTo>
                    <a:pt x="185" y="5488"/>
                    <a:pt x="222" y="5784"/>
                    <a:pt x="222" y="6154"/>
                  </a:cubicBezTo>
                  <a:cubicBezTo>
                    <a:pt x="222" y="6450"/>
                    <a:pt x="185" y="6856"/>
                    <a:pt x="222" y="7152"/>
                  </a:cubicBezTo>
                  <a:cubicBezTo>
                    <a:pt x="407" y="7707"/>
                    <a:pt x="924" y="7817"/>
                    <a:pt x="1442" y="7817"/>
                  </a:cubicBezTo>
                  <a:cubicBezTo>
                    <a:pt x="1783" y="7817"/>
                    <a:pt x="2146" y="7708"/>
                    <a:pt x="2498" y="7708"/>
                  </a:cubicBezTo>
                  <a:cubicBezTo>
                    <a:pt x="2603" y="7708"/>
                    <a:pt x="2708" y="7718"/>
                    <a:pt x="2810" y="7744"/>
                  </a:cubicBezTo>
                  <a:cubicBezTo>
                    <a:pt x="3106" y="7780"/>
                    <a:pt x="3365" y="7928"/>
                    <a:pt x="3660" y="8076"/>
                  </a:cubicBezTo>
                  <a:cubicBezTo>
                    <a:pt x="3956" y="8187"/>
                    <a:pt x="4252" y="8187"/>
                    <a:pt x="4511" y="8261"/>
                  </a:cubicBezTo>
                  <a:cubicBezTo>
                    <a:pt x="4769" y="8298"/>
                    <a:pt x="5583" y="8483"/>
                    <a:pt x="5694" y="8705"/>
                  </a:cubicBezTo>
                  <a:cubicBezTo>
                    <a:pt x="5694" y="8705"/>
                    <a:pt x="3697" y="4490"/>
                    <a:pt x="5768" y="3085"/>
                  </a:cubicBezTo>
                  <a:cubicBezTo>
                    <a:pt x="6184" y="2808"/>
                    <a:pt x="6551" y="2704"/>
                    <a:pt x="6868" y="2704"/>
                  </a:cubicBezTo>
                  <a:cubicBezTo>
                    <a:pt x="7820" y="2704"/>
                    <a:pt x="8319" y="3640"/>
                    <a:pt x="8319" y="3640"/>
                  </a:cubicBezTo>
                  <a:cubicBezTo>
                    <a:pt x="8319" y="3640"/>
                    <a:pt x="9280" y="2974"/>
                    <a:pt x="7912" y="1422"/>
                  </a:cubicBezTo>
                  <a:cubicBezTo>
                    <a:pt x="7078" y="481"/>
                    <a:pt x="5920" y="0"/>
                    <a:pt x="4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4633975" y="4368325"/>
              <a:ext cx="81350" cy="50600"/>
            </a:xfrm>
            <a:custGeom>
              <a:avLst/>
              <a:gdLst/>
              <a:ahLst/>
              <a:cxnLst/>
              <a:rect l="l" t="t" r="r" b="b"/>
              <a:pathLst>
                <a:path w="3254" h="2024" extrusionOk="0">
                  <a:moveTo>
                    <a:pt x="452" y="1"/>
                  </a:moveTo>
                  <a:cubicBezTo>
                    <a:pt x="343" y="1"/>
                    <a:pt x="250" y="49"/>
                    <a:pt x="222" y="162"/>
                  </a:cubicBezTo>
                  <a:cubicBezTo>
                    <a:pt x="185" y="236"/>
                    <a:pt x="222" y="347"/>
                    <a:pt x="259" y="421"/>
                  </a:cubicBezTo>
                  <a:cubicBezTo>
                    <a:pt x="185" y="421"/>
                    <a:pt x="74" y="458"/>
                    <a:pt x="37" y="569"/>
                  </a:cubicBezTo>
                  <a:cubicBezTo>
                    <a:pt x="0" y="717"/>
                    <a:pt x="37" y="827"/>
                    <a:pt x="185" y="901"/>
                  </a:cubicBezTo>
                  <a:cubicBezTo>
                    <a:pt x="211" y="910"/>
                    <a:pt x="240" y="915"/>
                    <a:pt x="268" y="915"/>
                  </a:cubicBezTo>
                  <a:cubicBezTo>
                    <a:pt x="360" y="915"/>
                    <a:pt x="453" y="867"/>
                    <a:pt x="481" y="754"/>
                  </a:cubicBezTo>
                  <a:lnTo>
                    <a:pt x="481" y="717"/>
                  </a:lnTo>
                  <a:lnTo>
                    <a:pt x="2625" y="1641"/>
                  </a:lnTo>
                  <a:lnTo>
                    <a:pt x="2588" y="1678"/>
                  </a:lnTo>
                  <a:cubicBezTo>
                    <a:pt x="2514" y="1826"/>
                    <a:pt x="2588" y="1937"/>
                    <a:pt x="2699" y="2011"/>
                  </a:cubicBezTo>
                  <a:cubicBezTo>
                    <a:pt x="2734" y="2019"/>
                    <a:pt x="2769" y="2024"/>
                    <a:pt x="2802" y="2024"/>
                  </a:cubicBezTo>
                  <a:cubicBezTo>
                    <a:pt x="2911" y="2024"/>
                    <a:pt x="3004" y="1976"/>
                    <a:pt x="3032" y="1863"/>
                  </a:cubicBezTo>
                  <a:cubicBezTo>
                    <a:pt x="3069" y="1752"/>
                    <a:pt x="3069" y="1641"/>
                    <a:pt x="2995" y="1567"/>
                  </a:cubicBezTo>
                  <a:cubicBezTo>
                    <a:pt x="3069" y="1567"/>
                    <a:pt x="3180" y="1530"/>
                    <a:pt x="3217" y="1456"/>
                  </a:cubicBezTo>
                  <a:cubicBezTo>
                    <a:pt x="3254" y="1308"/>
                    <a:pt x="3217" y="1160"/>
                    <a:pt x="3069" y="1123"/>
                  </a:cubicBezTo>
                  <a:cubicBezTo>
                    <a:pt x="3039" y="1103"/>
                    <a:pt x="3007" y="1094"/>
                    <a:pt x="2975" y="1094"/>
                  </a:cubicBezTo>
                  <a:cubicBezTo>
                    <a:pt x="2887" y="1094"/>
                    <a:pt x="2800" y="1163"/>
                    <a:pt x="2773" y="1271"/>
                  </a:cubicBezTo>
                  <a:lnTo>
                    <a:pt x="2773" y="1308"/>
                  </a:lnTo>
                  <a:lnTo>
                    <a:pt x="629" y="384"/>
                  </a:lnTo>
                  <a:lnTo>
                    <a:pt x="666" y="347"/>
                  </a:lnTo>
                  <a:cubicBezTo>
                    <a:pt x="740" y="199"/>
                    <a:pt x="666" y="51"/>
                    <a:pt x="555" y="14"/>
                  </a:cubicBezTo>
                  <a:cubicBezTo>
                    <a:pt x="520" y="5"/>
                    <a:pt x="485" y="1"/>
                    <a:pt x="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4632125" y="4368325"/>
              <a:ext cx="82275" cy="50600"/>
            </a:xfrm>
            <a:custGeom>
              <a:avLst/>
              <a:gdLst/>
              <a:ahLst/>
              <a:cxnLst/>
              <a:rect l="l" t="t" r="r" b="b"/>
              <a:pathLst>
                <a:path w="3291" h="2024" extrusionOk="0">
                  <a:moveTo>
                    <a:pt x="2840" y="1"/>
                  </a:moveTo>
                  <a:cubicBezTo>
                    <a:pt x="2806" y="1"/>
                    <a:pt x="2771" y="5"/>
                    <a:pt x="2736" y="14"/>
                  </a:cubicBezTo>
                  <a:cubicBezTo>
                    <a:pt x="2588" y="51"/>
                    <a:pt x="2551" y="199"/>
                    <a:pt x="2588" y="347"/>
                  </a:cubicBezTo>
                  <a:lnTo>
                    <a:pt x="2662" y="384"/>
                  </a:lnTo>
                  <a:lnTo>
                    <a:pt x="518" y="1308"/>
                  </a:lnTo>
                  <a:lnTo>
                    <a:pt x="518" y="1271"/>
                  </a:lnTo>
                  <a:cubicBezTo>
                    <a:pt x="491" y="1163"/>
                    <a:pt x="404" y="1094"/>
                    <a:pt x="302" y="1094"/>
                  </a:cubicBezTo>
                  <a:cubicBezTo>
                    <a:pt x="265" y="1094"/>
                    <a:pt x="225" y="1103"/>
                    <a:pt x="185" y="1123"/>
                  </a:cubicBezTo>
                  <a:cubicBezTo>
                    <a:pt x="74" y="1160"/>
                    <a:pt x="0" y="1308"/>
                    <a:pt x="74" y="1456"/>
                  </a:cubicBezTo>
                  <a:cubicBezTo>
                    <a:pt x="111" y="1530"/>
                    <a:pt x="185" y="1567"/>
                    <a:pt x="296" y="1567"/>
                  </a:cubicBezTo>
                  <a:cubicBezTo>
                    <a:pt x="185" y="1641"/>
                    <a:pt x="185" y="1752"/>
                    <a:pt x="259" y="1863"/>
                  </a:cubicBezTo>
                  <a:cubicBezTo>
                    <a:pt x="287" y="1976"/>
                    <a:pt x="359" y="2024"/>
                    <a:pt x="457" y="2024"/>
                  </a:cubicBezTo>
                  <a:cubicBezTo>
                    <a:pt x="487" y="2024"/>
                    <a:pt x="520" y="2019"/>
                    <a:pt x="555" y="2011"/>
                  </a:cubicBezTo>
                  <a:cubicBezTo>
                    <a:pt x="703" y="1937"/>
                    <a:pt x="740" y="1826"/>
                    <a:pt x="703" y="1678"/>
                  </a:cubicBezTo>
                  <a:lnTo>
                    <a:pt x="666" y="1641"/>
                  </a:lnTo>
                  <a:lnTo>
                    <a:pt x="2773" y="717"/>
                  </a:lnTo>
                  <a:lnTo>
                    <a:pt x="2773" y="754"/>
                  </a:lnTo>
                  <a:cubicBezTo>
                    <a:pt x="2801" y="867"/>
                    <a:pt x="2894" y="915"/>
                    <a:pt x="3003" y="915"/>
                  </a:cubicBezTo>
                  <a:cubicBezTo>
                    <a:pt x="3036" y="915"/>
                    <a:pt x="3071" y="910"/>
                    <a:pt x="3106" y="901"/>
                  </a:cubicBezTo>
                  <a:cubicBezTo>
                    <a:pt x="3254" y="827"/>
                    <a:pt x="3291" y="717"/>
                    <a:pt x="3254" y="569"/>
                  </a:cubicBezTo>
                  <a:cubicBezTo>
                    <a:pt x="3180" y="458"/>
                    <a:pt x="3106" y="421"/>
                    <a:pt x="3032" y="421"/>
                  </a:cubicBezTo>
                  <a:cubicBezTo>
                    <a:pt x="3069" y="347"/>
                    <a:pt x="3106" y="236"/>
                    <a:pt x="3069" y="162"/>
                  </a:cubicBezTo>
                  <a:cubicBezTo>
                    <a:pt x="3041" y="49"/>
                    <a:pt x="2948" y="1"/>
                    <a:pt x="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4629350" y="4286400"/>
              <a:ext cx="90600" cy="81375"/>
            </a:xfrm>
            <a:custGeom>
              <a:avLst/>
              <a:gdLst/>
              <a:ahLst/>
              <a:cxnLst/>
              <a:rect l="l" t="t" r="r" b="b"/>
              <a:pathLst>
                <a:path w="3624" h="3255" extrusionOk="0">
                  <a:moveTo>
                    <a:pt x="1147" y="1406"/>
                  </a:moveTo>
                  <a:cubicBezTo>
                    <a:pt x="1368" y="1406"/>
                    <a:pt x="1553" y="1517"/>
                    <a:pt x="1553" y="1701"/>
                  </a:cubicBezTo>
                  <a:cubicBezTo>
                    <a:pt x="1553" y="1886"/>
                    <a:pt x="1368" y="2034"/>
                    <a:pt x="1147" y="2034"/>
                  </a:cubicBezTo>
                  <a:cubicBezTo>
                    <a:pt x="888" y="2034"/>
                    <a:pt x="740" y="1886"/>
                    <a:pt x="740" y="1701"/>
                  </a:cubicBezTo>
                  <a:cubicBezTo>
                    <a:pt x="740" y="1517"/>
                    <a:pt x="888" y="1406"/>
                    <a:pt x="1147" y="1406"/>
                  </a:cubicBezTo>
                  <a:close/>
                  <a:moveTo>
                    <a:pt x="2441" y="1406"/>
                  </a:moveTo>
                  <a:cubicBezTo>
                    <a:pt x="2662" y="1406"/>
                    <a:pt x="2847" y="1517"/>
                    <a:pt x="2847" y="1701"/>
                  </a:cubicBezTo>
                  <a:cubicBezTo>
                    <a:pt x="2847" y="1886"/>
                    <a:pt x="2662" y="2034"/>
                    <a:pt x="2441" y="2034"/>
                  </a:cubicBezTo>
                  <a:cubicBezTo>
                    <a:pt x="2219" y="2034"/>
                    <a:pt x="2034" y="1886"/>
                    <a:pt x="2034" y="1701"/>
                  </a:cubicBezTo>
                  <a:cubicBezTo>
                    <a:pt x="2034" y="1517"/>
                    <a:pt x="2219" y="1406"/>
                    <a:pt x="2441" y="1406"/>
                  </a:cubicBezTo>
                  <a:close/>
                  <a:moveTo>
                    <a:pt x="1775" y="2034"/>
                  </a:moveTo>
                  <a:cubicBezTo>
                    <a:pt x="1775" y="2034"/>
                    <a:pt x="2219" y="2330"/>
                    <a:pt x="2034" y="2515"/>
                  </a:cubicBezTo>
                  <a:cubicBezTo>
                    <a:pt x="2009" y="2527"/>
                    <a:pt x="1986" y="2532"/>
                    <a:pt x="1963" y="2532"/>
                  </a:cubicBezTo>
                  <a:cubicBezTo>
                    <a:pt x="1852" y="2532"/>
                    <a:pt x="1775" y="2404"/>
                    <a:pt x="1775" y="2404"/>
                  </a:cubicBezTo>
                  <a:cubicBezTo>
                    <a:pt x="1775" y="2404"/>
                    <a:pt x="1724" y="2532"/>
                    <a:pt x="1621" y="2532"/>
                  </a:cubicBezTo>
                  <a:cubicBezTo>
                    <a:pt x="1601" y="2532"/>
                    <a:pt x="1578" y="2527"/>
                    <a:pt x="1553" y="2515"/>
                  </a:cubicBezTo>
                  <a:cubicBezTo>
                    <a:pt x="1368" y="2330"/>
                    <a:pt x="1775" y="2034"/>
                    <a:pt x="1775" y="2034"/>
                  </a:cubicBezTo>
                  <a:close/>
                  <a:moveTo>
                    <a:pt x="1775" y="1"/>
                  </a:moveTo>
                  <a:cubicBezTo>
                    <a:pt x="1036" y="1"/>
                    <a:pt x="370" y="370"/>
                    <a:pt x="222" y="703"/>
                  </a:cubicBezTo>
                  <a:cubicBezTo>
                    <a:pt x="1" y="1258"/>
                    <a:pt x="592" y="2071"/>
                    <a:pt x="481" y="2330"/>
                  </a:cubicBezTo>
                  <a:cubicBezTo>
                    <a:pt x="407" y="2552"/>
                    <a:pt x="592" y="2774"/>
                    <a:pt x="814" y="2811"/>
                  </a:cubicBezTo>
                  <a:cubicBezTo>
                    <a:pt x="814" y="2958"/>
                    <a:pt x="925" y="3069"/>
                    <a:pt x="999" y="3069"/>
                  </a:cubicBezTo>
                  <a:cubicBezTo>
                    <a:pt x="1036" y="3069"/>
                    <a:pt x="1110" y="2995"/>
                    <a:pt x="1147" y="2958"/>
                  </a:cubicBezTo>
                  <a:cubicBezTo>
                    <a:pt x="1147" y="3106"/>
                    <a:pt x="1221" y="3143"/>
                    <a:pt x="1331" y="3143"/>
                  </a:cubicBezTo>
                  <a:cubicBezTo>
                    <a:pt x="1368" y="3143"/>
                    <a:pt x="1405" y="3106"/>
                    <a:pt x="1479" y="3069"/>
                  </a:cubicBezTo>
                  <a:cubicBezTo>
                    <a:pt x="1479" y="3180"/>
                    <a:pt x="1553" y="3254"/>
                    <a:pt x="1664" y="3254"/>
                  </a:cubicBezTo>
                  <a:cubicBezTo>
                    <a:pt x="1701" y="3254"/>
                    <a:pt x="1738" y="3180"/>
                    <a:pt x="1775" y="3143"/>
                  </a:cubicBezTo>
                  <a:cubicBezTo>
                    <a:pt x="1849" y="3180"/>
                    <a:pt x="1886" y="3254"/>
                    <a:pt x="1923" y="3254"/>
                  </a:cubicBezTo>
                  <a:cubicBezTo>
                    <a:pt x="2034" y="3254"/>
                    <a:pt x="2071" y="3143"/>
                    <a:pt x="2108" y="3069"/>
                  </a:cubicBezTo>
                  <a:cubicBezTo>
                    <a:pt x="2145" y="3106"/>
                    <a:pt x="2219" y="3143"/>
                    <a:pt x="2256" y="3143"/>
                  </a:cubicBezTo>
                  <a:cubicBezTo>
                    <a:pt x="2330" y="3143"/>
                    <a:pt x="2404" y="3069"/>
                    <a:pt x="2441" y="2958"/>
                  </a:cubicBezTo>
                  <a:cubicBezTo>
                    <a:pt x="2478" y="2995"/>
                    <a:pt x="2515" y="3069"/>
                    <a:pt x="2588" y="3069"/>
                  </a:cubicBezTo>
                  <a:cubicBezTo>
                    <a:pt x="2662" y="3069"/>
                    <a:pt x="2773" y="2958"/>
                    <a:pt x="2773" y="2811"/>
                  </a:cubicBezTo>
                  <a:cubicBezTo>
                    <a:pt x="2995" y="2811"/>
                    <a:pt x="3180" y="2589"/>
                    <a:pt x="3069" y="2330"/>
                  </a:cubicBezTo>
                  <a:cubicBezTo>
                    <a:pt x="3032" y="2071"/>
                    <a:pt x="3624" y="1295"/>
                    <a:pt x="3365" y="703"/>
                  </a:cubicBezTo>
                  <a:cubicBezTo>
                    <a:pt x="3217" y="370"/>
                    <a:pt x="2515" y="1"/>
                    <a:pt x="1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4"/>
          <p:cNvSpPr/>
          <p:nvPr/>
        </p:nvSpPr>
        <p:spPr>
          <a:xfrm>
            <a:off x="7972000" y="8060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>
            <a:off x="2138796" y="90962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5201836" y="2412089"/>
            <a:ext cx="2429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</a:t>
            </a:r>
            <a:endParaRPr dirty="0"/>
          </a:p>
        </p:txBody>
      </p:sp>
      <p:sp>
        <p:nvSpPr>
          <p:cNvPr id="413" name="Google Shape;413;p35"/>
          <p:cNvSpPr txBox="1">
            <a:spLocks noGrp="1"/>
          </p:cNvSpPr>
          <p:nvPr>
            <p:ph type="subTitle" idx="1"/>
          </p:nvPr>
        </p:nvSpPr>
        <p:spPr>
          <a:xfrm>
            <a:off x="4717695" y="3174000"/>
            <a:ext cx="3315982" cy="1607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B600"/>
                </a:solidFill>
              </a:rPr>
              <a:t>Identify    Demonstrate   Mitigate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FFB6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B600"/>
                </a:solidFill>
              </a:rPr>
              <a:t>HTTP header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rgbClr val="FFB6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B600"/>
                </a:solidFill>
              </a:rPr>
              <a:t>Manipulation vulnerabilities</a:t>
            </a:r>
            <a:endParaRPr b="1" dirty="0">
              <a:solidFill>
                <a:srgbClr val="FFB600"/>
              </a:solidFill>
            </a:endParaRPr>
          </a:p>
        </p:txBody>
      </p:sp>
      <p:pic>
        <p:nvPicPr>
          <p:cNvPr id="415" name="Google Shape;415;p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8572" r="9676"/>
          <a:stretch/>
        </p:blipFill>
        <p:spPr>
          <a:xfrm>
            <a:off x="906599" y="820703"/>
            <a:ext cx="3628273" cy="3916021"/>
          </a:xfrm>
          <a:prstGeom prst="rect">
            <a:avLst/>
          </a:prstGeom>
        </p:spPr>
      </p:pic>
      <p:sp>
        <p:nvSpPr>
          <p:cNvPr id="416" name="Google Shape;416;p35"/>
          <p:cNvSpPr/>
          <p:nvPr/>
        </p:nvSpPr>
        <p:spPr>
          <a:xfrm>
            <a:off x="3845598" y="13055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5"/>
          <p:cNvSpPr/>
          <p:nvPr/>
        </p:nvSpPr>
        <p:spPr>
          <a:xfrm>
            <a:off x="1578373" y="406776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/>
          <p:cNvSpPr/>
          <p:nvPr/>
        </p:nvSpPr>
        <p:spPr>
          <a:xfrm>
            <a:off x="7776023" y="8353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"/>
          <p:cNvSpPr/>
          <p:nvPr/>
        </p:nvSpPr>
        <p:spPr>
          <a:xfrm>
            <a:off x="8621125" y="378903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4;p38">
            <a:extLst>
              <a:ext uri="{FF2B5EF4-FFF2-40B4-BE49-F238E27FC236}">
                <a16:creationId xmlns:a16="http://schemas.microsoft.com/office/drawing/2014/main" id="{412ECEE4-8519-4B3D-04E0-22E133A80F65}"/>
              </a:ext>
            </a:extLst>
          </p:cNvPr>
          <p:cNvSpPr txBox="1"/>
          <p:nvPr/>
        </p:nvSpPr>
        <p:spPr>
          <a:xfrm>
            <a:off x="5061849" y="1708889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7" name="Google Shape;937;p47">
            <a:extLst>
              <a:ext uri="{FF2B5EF4-FFF2-40B4-BE49-F238E27FC236}">
                <a16:creationId xmlns:a16="http://schemas.microsoft.com/office/drawing/2014/main" id="{734A3DF0-91BC-40BB-013E-DDA2EE96A04A}"/>
              </a:ext>
            </a:extLst>
          </p:cNvPr>
          <p:cNvGrpSpPr/>
          <p:nvPr/>
        </p:nvGrpSpPr>
        <p:grpSpPr>
          <a:xfrm>
            <a:off x="5201836" y="1853293"/>
            <a:ext cx="496835" cy="465364"/>
            <a:chOff x="4357075" y="1720575"/>
            <a:chExt cx="416750" cy="366150"/>
          </a:xfrm>
        </p:grpSpPr>
        <p:sp>
          <p:nvSpPr>
            <p:cNvPr id="8" name="Google Shape;938;p47">
              <a:extLst>
                <a:ext uri="{FF2B5EF4-FFF2-40B4-BE49-F238E27FC236}">
                  <a16:creationId xmlns:a16="http://schemas.microsoft.com/office/drawing/2014/main" id="{57169DCF-9DAF-EE7D-36B7-9CB5263577CB}"/>
                </a:ext>
              </a:extLst>
            </p:cNvPr>
            <p:cNvSpPr/>
            <p:nvPr/>
          </p:nvSpPr>
          <p:spPr>
            <a:xfrm>
              <a:off x="4357075" y="1720575"/>
              <a:ext cx="416750" cy="293225"/>
            </a:xfrm>
            <a:custGeom>
              <a:avLst/>
              <a:gdLst/>
              <a:ahLst/>
              <a:cxnLst/>
              <a:rect l="l" t="t" r="r" b="b"/>
              <a:pathLst>
                <a:path w="16670" h="11729" extrusionOk="0">
                  <a:moveTo>
                    <a:pt x="8335" y="3906"/>
                  </a:moveTo>
                  <a:cubicBezTo>
                    <a:pt x="7895" y="3906"/>
                    <a:pt x="7514" y="4096"/>
                    <a:pt x="7240" y="4394"/>
                  </a:cubicBezTo>
                  <a:cubicBezTo>
                    <a:pt x="7514" y="4704"/>
                    <a:pt x="7918" y="4882"/>
                    <a:pt x="8335" y="4882"/>
                  </a:cubicBezTo>
                  <a:cubicBezTo>
                    <a:pt x="8752" y="4882"/>
                    <a:pt x="9145" y="4704"/>
                    <a:pt x="9419" y="4394"/>
                  </a:cubicBezTo>
                  <a:cubicBezTo>
                    <a:pt x="9145" y="4096"/>
                    <a:pt x="8764" y="3906"/>
                    <a:pt x="8335" y="3906"/>
                  </a:cubicBezTo>
                  <a:close/>
                  <a:moveTo>
                    <a:pt x="6871" y="5382"/>
                  </a:moveTo>
                  <a:lnTo>
                    <a:pt x="6871" y="7323"/>
                  </a:lnTo>
                  <a:cubicBezTo>
                    <a:pt x="6871" y="8133"/>
                    <a:pt x="7525" y="8787"/>
                    <a:pt x="8335" y="8787"/>
                  </a:cubicBezTo>
                  <a:cubicBezTo>
                    <a:pt x="9133" y="8787"/>
                    <a:pt x="9788" y="8133"/>
                    <a:pt x="9788" y="7323"/>
                  </a:cubicBezTo>
                  <a:lnTo>
                    <a:pt x="9788" y="5382"/>
                  </a:lnTo>
                  <a:cubicBezTo>
                    <a:pt x="9788" y="5382"/>
                    <a:pt x="9788" y="5382"/>
                    <a:pt x="9788" y="5382"/>
                  </a:cubicBezTo>
                  <a:lnTo>
                    <a:pt x="9788" y="5382"/>
                  </a:lnTo>
                  <a:cubicBezTo>
                    <a:pt x="9371" y="5692"/>
                    <a:pt x="8859" y="5870"/>
                    <a:pt x="8335" y="5870"/>
                  </a:cubicBezTo>
                  <a:cubicBezTo>
                    <a:pt x="7799" y="5870"/>
                    <a:pt x="7287" y="5692"/>
                    <a:pt x="6871" y="5382"/>
                  </a:cubicBezTo>
                  <a:close/>
                  <a:moveTo>
                    <a:pt x="9323" y="1953"/>
                  </a:moveTo>
                  <a:cubicBezTo>
                    <a:pt x="9597" y="1953"/>
                    <a:pt x="9823" y="2180"/>
                    <a:pt x="9823" y="2441"/>
                  </a:cubicBezTo>
                  <a:cubicBezTo>
                    <a:pt x="9823" y="2739"/>
                    <a:pt x="9728" y="3025"/>
                    <a:pt x="9561" y="3263"/>
                  </a:cubicBezTo>
                  <a:cubicBezTo>
                    <a:pt x="9704" y="3334"/>
                    <a:pt x="9835" y="3442"/>
                    <a:pt x="9954" y="3549"/>
                  </a:cubicBezTo>
                  <a:lnTo>
                    <a:pt x="10442" y="3072"/>
                  </a:lnTo>
                  <a:cubicBezTo>
                    <a:pt x="10536" y="2985"/>
                    <a:pt x="10659" y="2940"/>
                    <a:pt x="10780" y="2940"/>
                  </a:cubicBezTo>
                  <a:cubicBezTo>
                    <a:pt x="10906" y="2940"/>
                    <a:pt x="11030" y="2988"/>
                    <a:pt x="11121" y="3084"/>
                  </a:cubicBezTo>
                  <a:cubicBezTo>
                    <a:pt x="11324" y="3275"/>
                    <a:pt x="11300" y="3596"/>
                    <a:pt x="11109" y="3775"/>
                  </a:cubicBezTo>
                  <a:lnTo>
                    <a:pt x="10526" y="4323"/>
                  </a:lnTo>
                  <a:cubicBezTo>
                    <a:pt x="10681" y="4632"/>
                    <a:pt x="10764" y="4989"/>
                    <a:pt x="10764" y="5382"/>
                  </a:cubicBezTo>
                  <a:lnTo>
                    <a:pt x="10764" y="5870"/>
                  </a:lnTo>
                  <a:lnTo>
                    <a:pt x="11264" y="5870"/>
                  </a:lnTo>
                  <a:cubicBezTo>
                    <a:pt x="11526" y="5870"/>
                    <a:pt x="11752" y="6097"/>
                    <a:pt x="11752" y="6359"/>
                  </a:cubicBezTo>
                  <a:cubicBezTo>
                    <a:pt x="11752" y="6621"/>
                    <a:pt x="11526" y="6835"/>
                    <a:pt x="11264" y="6835"/>
                  </a:cubicBezTo>
                  <a:lnTo>
                    <a:pt x="10776" y="6835"/>
                  </a:lnTo>
                  <a:lnTo>
                    <a:pt x="10776" y="7323"/>
                  </a:lnTo>
                  <a:cubicBezTo>
                    <a:pt x="10776" y="7704"/>
                    <a:pt x="10681" y="8061"/>
                    <a:pt x="10538" y="8383"/>
                  </a:cubicBezTo>
                  <a:lnTo>
                    <a:pt x="11109" y="8930"/>
                  </a:lnTo>
                  <a:cubicBezTo>
                    <a:pt x="11312" y="9109"/>
                    <a:pt x="11324" y="9430"/>
                    <a:pt x="11133" y="9621"/>
                  </a:cubicBezTo>
                  <a:cubicBezTo>
                    <a:pt x="11029" y="9719"/>
                    <a:pt x="10899" y="9770"/>
                    <a:pt x="10772" y="9770"/>
                  </a:cubicBezTo>
                  <a:cubicBezTo>
                    <a:pt x="10652" y="9770"/>
                    <a:pt x="10535" y="9725"/>
                    <a:pt x="10442" y="9633"/>
                  </a:cubicBezTo>
                  <a:lnTo>
                    <a:pt x="9954" y="9157"/>
                  </a:lnTo>
                  <a:cubicBezTo>
                    <a:pt x="9526" y="9526"/>
                    <a:pt x="8954" y="9764"/>
                    <a:pt x="8347" y="9764"/>
                  </a:cubicBezTo>
                  <a:cubicBezTo>
                    <a:pt x="7740" y="9764"/>
                    <a:pt x="7168" y="9549"/>
                    <a:pt x="6740" y="9157"/>
                  </a:cubicBezTo>
                  <a:lnTo>
                    <a:pt x="6251" y="9633"/>
                  </a:lnTo>
                  <a:cubicBezTo>
                    <a:pt x="6152" y="9721"/>
                    <a:pt x="6026" y="9765"/>
                    <a:pt x="5903" y="9765"/>
                  </a:cubicBezTo>
                  <a:cubicBezTo>
                    <a:pt x="5776" y="9765"/>
                    <a:pt x="5652" y="9718"/>
                    <a:pt x="5561" y="9621"/>
                  </a:cubicBezTo>
                  <a:cubicBezTo>
                    <a:pt x="5370" y="9430"/>
                    <a:pt x="5382" y="9109"/>
                    <a:pt x="5573" y="8930"/>
                  </a:cubicBezTo>
                  <a:lnTo>
                    <a:pt x="6156" y="8383"/>
                  </a:lnTo>
                  <a:cubicBezTo>
                    <a:pt x="6013" y="8073"/>
                    <a:pt x="5918" y="7716"/>
                    <a:pt x="5918" y="7323"/>
                  </a:cubicBezTo>
                  <a:lnTo>
                    <a:pt x="5918" y="6835"/>
                  </a:lnTo>
                  <a:lnTo>
                    <a:pt x="5430" y="6835"/>
                  </a:lnTo>
                  <a:cubicBezTo>
                    <a:pt x="5156" y="6835"/>
                    <a:pt x="4942" y="6609"/>
                    <a:pt x="4942" y="6347"/>
                  </a:cubicBezTo>
                  <a:cubicBezTo>
                    <a:pt x="4942" y="6073"/>
                    <a:pt x="5156" y="5859"/>
                    <a:pt x="5430" y="5859"/>
                  </a:cubicBezTo>
                  <a:lnTo>
                    <a:pt x="5918" y="5859"/>
                  </a:lnTo>
                  <a:lnTo>
                    <a:pt x="5918" y="5382"/>
                  </a:lnTo>
                  <a:cubicBezTo>
                    <a:pt x="5918" y="5001"/>
                    <a:pt x="6013" y="4644"/>
                    <a:pt x="6156" y="4323"/>
                  </a:cubicBezTo>
                  <a:lnTo>
                    <a:pt x="5573" y="3775"/>
                  </a:lnTo>
                  <a:cubicBezTo>
                    <a:pt x="5382" y="3596"/>
                    <a:pt x="5370" y="3275"/>
                    <a:pt x="5561" y="3084"/>
                  </a:cubicBezTo>
                  <a:cubicBezTo>
                    <a:pt x="5653" y="2986"/>
                    <a:pt x="5780" y="2935"/>
                    <a:pt x="5909" y="2935"/>
                  </a:cubicBezTo>
                  <a:cubicBezTo>
                    <a:pt x="6030" y="2935"/>
                    <a:pt x="6153" y="2980"/>
                    <a:pt x="6251" y="3072"/>
                  </a:cubicBezTo>
                  <a:lnTo>
                    <a:pt x="6740" y="3549"/>
                  </a:lnTo>
                  <a:cubicBezTo>
                    <a:pt x="6859" y="3442"/>
                    <a:pt x="6990" y="3346"/>
                    <a:pt x="7121" y="3263"/>
                  </a:cubicBezTo>
                  <a:cubicBezTo>
                    <a:pt x="6966" y="3025"/>
                    <a:pt x="6871" y="2763"/>
                    <a:pt x="6871" y="2441"/>
                  </a:cubicBezTo>
                  <a:cubicBezTo>
                    <a:pt x="6871" y="2180"/>
                    <a:pt x="7097" y="1953"/>
                    <a:pt x="7359" y="1953"/>
                  </a:cubicBezTo>
                  <a:cubicBezTo>
                    <a:pt x="7633" y="1953"/>
                    <a:pt x="7859" y="2180"/>
                    <a:pt x="7859" y="2441"/>
                  </a:cubicBezTo>
                  <a:cubicBezTo>
                    <a:pt x="7859" y="2715"/>
                    <a:pt x="8073" y="2942"/>
                    <a:pt x="8347" y="2942"/>
                  </a:cubicBezTo>
                  <a:cubicBezTo>
                    <a:pt x="8609" y="2942"/>
                    <a:pt x="8835" y="2715"/>
                    <a:pt x="8835" y="2441"/>
                  </a:cubicBezTo>
                  <a:cubicBezTo>
                    <a:pt x="8835" y="2180"/>
                    <a:pt x="9061" y="1953"/>
                    <a:pt x="9323" y="1953"/>
                  </a:cubicBezTo>
                  <a:close/>
                  <a:moveTo>
                    <a:pt x="489" y="1"/>
                  </a:moveTo>
                  <a:cubicBezTo>
                    <a:pt x="215" y="1"/>
                    <a:pt x="1" y="227"/>
                    <a:pt x="1" y="501"/>
                  </a:cubicBezTo>
                  <a:lnTo>
                    <a:pt x="1" y="11240"/>
                  </a:lnTo>
                  <a:cubicBezTo>
                    <a:pt x="1" y="11514"/>
                    <a:pt x="215" y="11728"/>
                    <a:pt x="489" y="11728"/>
                  </a:cubicBezTo>
                  <a:lnTo>
                    <a:pt x="16169" y="11728"/>
                  </a:lnTo>
                  <a:cubicBezTo>
                    <a:pt x="16443" y="11728"/>
                    <a:pt x="16669" y="11514"/>
                    <a:pt x="16669" y="11240"/>
                  </a:cubicBezTo>
                  <a:lnTo>
                    <a:pt x="16669" y="501"/>
                  </a:lnTo>
                  <a:cubicBezTo>
                    <a:pt x="16669" y="227"/>
                    <a:pt x="16443" y="1"/>
                    <a:pt x="16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9;p47">
              <a:extLst>
                <a:ext uri="{FF2B5EF4-FFF2-40B4-BE49-F238E27FC236}">
                  <a16:creationId xmlns:a16="http://schemas.microsoft.com/office/drawing/2014/main" id="{C239C8BD-B16B-CC9E-4250-1235C5A6D2C3}"/>
                </a:ext>
              </a:extLst>
            </p:cNvPr>
            <p:cNvSpPr/>
            <p:nvPr/>
          </p:nvSpPr>
          <p:spPr>
            <a:xfrm>
              <a:off x="4479725" y="2037575"/>
              <a:ext cx="171175" cy="49150"/>
            </a:xfrm>
            <a:custGeom>
              <a:avLst/>
              <a:gdLst/>
              <a:ahLst/>
              <a:cxnLst/>
              <a:rect l="l" t="t" r="r" b="b"/>
              <a:pathLst>
                <a:path w="6847" h="1966" extrusionOk="0">
                  <a:moveTo>
                    <a:pt x="976" y="1"/>
                  </a:moveTo>
                  <a:lnTo>
                    <a:pt x="976" y="489"/>
                  </a:lnTo>
                  <a:cubicBezTo>
                    <a:pt x="976" y="763"/>
                    <a:pt x="762" y="989"/>
                    <a:pt x="488" y="989"/>
                  </a:cubicBezTo>
                  <a:cubicBezTo>
                    <a:pt x="226" y="989"/>
                    <a:pt x="0" y="1215"/>
                    <a:pt x="0" y="1477"/>
                  </a:cubicBezTo>
                  <a:cubicBezTo>
                    <a:pt x="0" y="1751"/>
                    <a:pt x="226" y="1965"/>
                    <a:pt x="488" y="1965"/>
                  </a:cubicBezTo>
                  <a:lnTo>
                    <a:pt x="6358" y="1965"/>
                  </a:lnTo>
                  <a:cubicBezTo>
                    <a:pt x="6620" y="1965"/>
                    <a:pt x="6846" y="1751"/>
                    <a:pt x="6846" y="1477"/>
                  </a:cubicBezTo>
                  <a:cubicBezTo>
                    <a:pt x="6846" y="1215"/>
                    <a:pt x="6620" y="989"/>
                    <a:pt x="6358" y="989"/>
                  </a:cubicBezTo>
                  <a:cubicBezTo>
                    <a:pt x="6084" y="989"/>
                    <a:pt x="5858" y="763"/>
                    <a:pt x="5858" y="489"/>
                  </a:cubicBezTo>
                  <a:lnTo>
                    <a:pt x="58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STATEMENT</a:t>
            </a:r>
            <a:endParaRPr/>
          </a:p>
        </p:txBody>
      </p:sp>
      <p:sp>
        <p:nvSpPr>
          <p:cNvPr id="425" name="Google Shape;425;p36"/>
          <p:cNvSpPr txBox="1">
            <a:spLocks noGrp="1"/>
          </p:cNvSpPr>
          <p:nvPr>
            <p:ph type="subTitle" idx="1"/>
          </p:nvPr>
        </p:nvSpPr>
        <p:spPr>
          <a:xfrm>
            <a:off x="610828" y="2857964"/>
            <a:ext cx="2834543" cy="1453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Uncover vulnerabilities in HTTP header configurations that expose web apps to attacks like Host Header Manipulation, clickjacking, and XSS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426" name="Google Shape;426;p36"/>
          <p:cNvSpPr txBox="1">
            <a:spLocks noGrp="1"/>
          </p:cNvSpPr>
          <p:nvPr>
            <p:ph type="subTitle" idx="2"/>
          </p:nvPr>
        </p:nvSpPr>
        <p:spPr>
          <a:xfrm>
            <a:off x="1281739" y="2390313"/>
            <a:ext cx="1642721" cy="533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</a:t>
            </a:r>
          </a:p>
        </p:txBody>
      </p:sp>
      <p:sp>
        <p:nvSpPr>
          <p:cNvPr id="427" name="Google Shape;427;p36"/>
          <p:cNvSpPr txBox="1">
            <a:spLocks noGrp="1"/>
          </p:cNvSpPr>
          <p:nvPr>
            <p:ph type="subTitle" idx="3"/>
          </p:nvPr>
        </p:nvSpPr>
        <p:spPr>
          <a:xfrm>
            <a:off x="3234628" y="2859036"/>
            <a:ext cx="2834543" cy="170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 Show real-world exploitation techniques, such as Clickjacking , MITM , using a vulnerable Flask-based web application.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428" name="Google Shape;428;p36"/>
          <p:cNvSpPr txBox="1">
            <a:spLocks noGrp="1"/>
          </p:cNvSpPr>
          <p:nvPr>
            <p:ph type="subTitle" idx="4"/>
          </p:nvPr>
        </p:nvSpPr>
        <p:spPr>
          <a:xfrm>
            <a:off x="3497347" y="2318463"/>
            <a:ext cx="2132913" cy="5727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Demonstrate</a:t>
            </a:r>
          </a:p>
        </p:txBody>
      </p:sp>
      <p:sp>
        <p:nvSpPr>
          <p:cNvPr id="429" name="Google Shape;429;p36"/>
          <p:cNvSpPr txBox="1">
            <a:spLocks noGrp="1"/>
          </p:cNvSpPr>
          <p:nvPr>
            <p:ph type="subTitle" idx="5"/>
          </p:nvPr>
        </p:nvSpPr>
        <p:spPr>
          <a:xfrm>
            <a:off x="5924902" y="2891164"/>
            <a:ext cx="2835379" cy="1608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Implement and evaluate robust defenses, including secure HTTP headers  and proper validation mechanisms, to protect against  attacks</a:t>
            </a:r>
            <a:endParaRPr dirty="0">
              <a:latin typeface="Abadi" panose="020B0604020104020204" pitchFamily="34" charset="0"/>
            </a:endParaRPr>
          </a:p>
        </p:txBody>
      </p:sp>
      <p:sp>
        <p:nvSpPr>
          <p:cNvPr id="430" name="Google Shape;430;p36"/>
          <p:cNvSpPr txBox="1">
            <a:spLocks noGrp="1"/>
          </p:cNvSpPr>
          <p:nvPr>
            <p:ph type="subTitle" idx="6"/>
          </p:nvPr>
        </p:nvSpPr>
        <p:spPr>
          <a:xfrm>
            <a:off x="6253342" y="2304965"/>
            <a:ext cx="1700543" cy="533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Mitigate</a:t>
            </a:r>
          </a:p>
        </p:txBody>
      </p:sp>
      <p:sp>
        <p:nvSpPr>
          <p:cNvPr id="431" name="Google Shape;431;p36"/>
          <p:cNvSpPr txBox="1"/>
          <p:nvPr/>
        </p:nvSpPr>
        <p:spPr>
          <a:xfrm>
            <a:off x="1680700" y="1543863"/>
            <a:ext cx="770400" cy="703200"/>
          </a:xfrm>
          <a:prstGeom prst="rect">
            <a:avLst/>
          </a:prstGeom>
          <a:solidFill>
            <a:srgbClr val="F51253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2" name="Google Shape;432;p36"/>
          <p:cNvSpPr txBox="1"/>
          <p:nvPr/>
        </p:nvSpPr>
        <p:spPr>
          <a:xfrm>
            <a:off x="4186800" y="1543863"/>
            <a:ext cx="770400" cy="703200"/>
          </a:xfrm>
          <a:prstGeom prst="rect">
            <a:avLst/>
          </a:prstGeom>
          <a:solidFill>
            <a:srgbClr val="F51253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3" name="Google Shape;433;p36"/>
          <p:cNvSpPr txBox="1"/>
          <p:nvPr/>
        </p:nvSpPr>
        <p:spPr>
          <a:xfrm>
            <a:off x="6692900" y="1543863"/>
            <a:ext cx="770400" cy="703200"/>
          </a:xfrm>
          <a:prstGeom prst="rect">
            <a:avLst/>
          </a:prstGeom>
          <a:solidFill>
            <a:srgbClr val="F51253"/>
          </a:solidFill>
          <a:ln w="9525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6894875" y="1686963"/>
            <a:ext cx="366450" cy="417025"/>
          </a:xfrm>
          <a:custGeom>
            <a:avLst/>
            <a:gdLst/>
            <a:ahLst/>
            <a:cxnLst/>
            <a:rect l="l" t="t" r="r" b="b"/>
            <a:pathLst>
              <a:path w="14658" h="16681" extrusionOk="0">
                <a:moveTo>
                  <a:pt x="8311" y="7882"/>
                </a:moveTo>
                <a:cubicBezTo>
                  <a:pt x="8573" y="7882"/>
                  <a:pt x="8799" y="8109"/>
                  <a:pt x="8799" y="8370"/>
                </a:cubicBezTo>
                <a:cubicBezTo>
                  <a:pt x="8799" y="8644"/>
                  <a:pt x="8573" y="8859"/>
                  <a:pt x="8311" y="8859"/>
                </a:cubicBezTo>
                <a:lnTo>
                  <a:pt x="7811" y="8859"/>
                </a:lnTo>
                <a:lnTo>
                  <a:pt x="7811" y="10323"/>
                </a:lnTo>
                <a:cubicBezTo>
                  <a:pt x="7811" y="10585"/>
                  <a:pt x="7597" y="10811"/>
                  <a:pt x="7323" y="10811"/>
                </a:cubicBezTo>
                <a:cubicBezTo>
                  <a:pt x="7061" y="10811"/>
                  <a:pt x="6835" y="10585"/>
                  <a:pt x="6835" y="10323"/>
                </a:cubicBezTo>
                <a:lnTo>
                  <a:pt x="6835" y="8859"/>
                </a:lnTo>
                <a:lnTo>
                  <a:pt x="6347" y="8859"/>
                </a:lnTo>
                <a:cubicBezTo>
                  <a:pt x="6340" y="8859"/>
                  <a:pt x="6333" y="8859"/>
                  <a:pt x="6326" y="8859"/>
                </a:cubicBezTo>
                <a:cubicBezTo>
                  <a:pt x="6063" y="8859"/>
                  <a:pt x="5871" y="8637"/>
                  <a:pt x="5871" y="8370"/>
                </a:cubicBezTo>
                <a:cubicBezTo>
                  <a:pt x="5871" y="8109"/>
                  <a:pt x="6085" y="7882"/>
                  <a:pt x="6359" y="7882"/>
                </a:cubicBezTo>
                <a:close/>
                <a:moveTo>
                  <a:pt x="7323" y="0"/>
                </a:moveTo>
                <a:cubicBezTo>
                  <a:pt x="5430" y="0"/>
                  <a:pt x="3906" y="1524"/>
                  <a:pt x="3906" y="3417"/>
                </a:cubicBezTo>
                <a:lnTo>
                  <a:pt x="3906" y="5918"/>
                </a:lnTo>
                <a:lnTo>
                  <a:pt x="3406" y="5918"/>
                </a:lnTo>
                <a:cubicBezTo>
                  <a:pt x="3144" y="5918"/>
                  <a:pt x="2918" y="6144"/>
                  <a:pt x="2918" y="6406"/>
                </a:cubicBezTo>
                <a:lnTo>
                  <a:pt x="2918" y="12276"/>
                </a:lnTo>
                <a:cubicBezTo>
                  <a:pt x="2918" y="12538"/>
                  <a:pt x="3144" y="12764"/>
                  <a:pt x="3406" y="12764"/>
                </a:cubicBezTo>
                <a:lnTo>
                  <a:pt x="6835" y="12764"/>
                </a:lnTo>
                <a:lnTo>
                  <a:pt x="6835" y="13752"/>
                </a:lnTo>
                <a:lnTo>
                  <a:pt x="6347" y="13752"/>
                </a:lnTo>
                <a:cubicBezTo>
                  <a:pt x="6073" y="13752"/>
                  <a:pt x="5847" y="13966"/>
                  <a:pt x="5847" y="14240"/>
                </a:cubicBezTo>
                <a:lnTo>
                  <a:pt x="5847" y="14728"/>
                </a:lnTo>
                <a:lnTo>
                  <a:pt x="2930" y="14728"/>
                </a:lnTo>
                <a:lnTo>
                  <a:pt x="2930" y="14240"/>
                </a:lnTo>
                <a:cubicBezTo>
                  <a:pt x="2930" y="13966"/>
                  <a:pt x="2715" y="13752"/>
                  <a:pt x="2442" y="13752"/>
                </a:cubicBezTo>
                <a:lnTo>
                  <a:pt x="489" y="13752"/>
                </a:lnTo>
                <a:cubicBezTo>
                  <a:pt x="227" y="13752"/>
                  <a:pt x="1" y="13966"/>
                  <a:pt x="1" y="14240"/>
                </a:cubicBezTo>
                <a:lnTo>
                  <a:pt x="1" y="16193"/>
                </a:lnTo>
                <a:cubicBezTo>
                  <a:pt x="1" y="16455"/>
                  <a:pt x="227" y="16681"/>
                  <a:pt x="489" y="16681"/>
                </a:cubicBezTo>
                <a:lnTo>
                  <a:pt x="2442" y="16681"/>
                </a:lnTo>
                <a:cubicBezTo>
                  <a:pt x="2703" y="16681"/>
                  <a:pt x="2930" y="16455"/>
                  <a:pt x="2930" y="16193"/>
                </a:cubicBezTo>
                <a:lnTo>
                  <a:pt x="2930" y="15693"/>
                </a:lnTo>
                <a:lnTo>
                  <a:pt x="5859" y="15693"/>
                </a:lnTo>
                <a:lnTo>
                  <a:pt x="5859" y="16193"/>
                </a:lnTo>
                <a:cubicBezTo>
                  <a:pt x="5859" y="16455"/>
                  <a:pt x="6085" y="16681"/>
                  <a:pt x="6359" y="16681"/>
                </a:cubicBezTo>
                <a:lnTo>
                  <a:pt x="8299" y="16681"/>
                </a:lnTo>
                <a:cubicBezTo>
                  <a:pt x="8573" y="16681"/>
                  <a:pt x="8799" y="16455"/>
                  <a:pt x="8799" y="16193"/>
                </a:cubicBezTo>
                <a:lnTo>
                  <a:pt x="8799" y="15693"/>
                </a:lnTo>
                <a:lnTo>
                  <a:pt x="11728" y="15693"/>
                </a:lnTo>
                <a:lnTo>
                  <a:pt x="11728" y="16193"/>
                </a:lnTo>
                <a:cubicBezTo>
                  <a:pt x="11728" y="16455"/>
                  <a:pt x="11955" y="16681"/>
                  <a:pt x="12217" y="16681"/>
                </a:cubicBezTo>
                <a:lnTo>
                  <a:pt x="14169" y="16681"/>
                </a:lnTo>
                <a:cubicBezTo>
                  <a:pt x="14431" y="16681"/>
                  <a:pt x="14657" y="16455"/>
                  <a:pt x="14657" y="16193"/>
                </a:cubicBezTo>
                <a:lnTo>
                  <a:pt x="14657" y="14240"/>
                </a:lnTo>
                <a:cubicBezTo>
                  <a:pt x="14645" y="13966"/>
                  <a:pt x="14443" y="13752"/>
                  <a:pt x="14157" y="13752"/>
                </a:cubicBezTo>
                <a:lnTo>
                  <a:pt x="12205" y="13752"/>
                </a:lnTo>
                <a:cubicBezTo>
                  <a:pt x="11943" y="13752"/>
                  <a:pt x="11716" y="13966"/>
                  <a:pt x="11716" y="14240"/>
                </a:cubicBezTo>
                <a:lnTo>
                  <a:pt x="11716" y="14728"/>
                </a:lnTo>
                <a:lnTo>
                  <a:pt x="8788" y="14728"/>
                </a:lnTo>
                <a:lnTo>
                  <a:pt x="8788" y="14240"/>
                </a:lnTo>
                <a:cubicBezTo>
                  <a:pt x="8788" y="13966"/>
                  <a:pt x="8561" y="13752"/>
                  <a:pt x="8287" y="13752"/>
                </a:cubicBezTo>
                <a:lnTo>
                  <a:pt x="7799" y="13752"/>
                </a:lnTo>
                <a:lnTo>
                  <a:pt x="7799" y="12764"/>
                </a:lnTo>
                <a:lnTo>
                  <a:pt x="11216" y="12764"/>
                </a:lnTo>
                <a:cubicBezTo>
                  <a:pt x="11490" y="12764"/>
                  <a:pt x="11716" y="12538"/>
                  <a:pt x="11716" y="12276"/>
                </a:cubicBezTo>
                <a:lnTo>
                  <a:pt x="11716" y="6406"/>
                </a:lnTo>
                <a:cubicBezTo>
                  <a:pt x="11716" y="6144"/>
                  <a:pt x="11490" y="5918"/>
                  <a:pt x="11216" y="5918"/>
                </a:cubicBezTo>
                <a:lnTo>
                  <a:pt x="6347" y="5918"/>
                </a:lnTo>
                <a:lnTo>
                  <a:pt x="6347" y="3417"/>
                </a:lnTo>
                <a:cubicBezTo>
                  <a:pt x="6347" y="2882"/>
                  <a:pt x="6775" y="2441"/>
                  <a:pt x="7323" y="2441"/>
                </a:cubicBezTo>
                <a:cubicBezTo>
                  <a:pt x="7871" y="2441"/>
                  <a:pt x="8299" y="2870"/>
                  <a:pt x="8299" y="3417"/>
                </a:cubicBezTo>
                <a:lnTo>
                  <a:pt x="8299" y="4465"/>
                </a:lnTo>
                <a:cubicBezTo>
                  <a:pt x="8299" y="4727"/>
                  <a:pt x="8526" y="4953"/>
                  <a:pt x="8799" y="4953"/>
                </a:cubicBezTo>
                <a:lnTo>
                  <a:pt x="10252" y="4953"/>
                </a:lnTo>
                <a:cubicBezTo>
                  <a:pt x="10526" y="4953"/>
                  <a:pt x="10752" y="4727"/>
                  <a:pt x="10752" y="4465"/>
                </a:cubicBezTo>
                <a:lnTo>
                  <a:pt x="10752" y="3417"/>
                </a:lnTo>
                <a:cubicBezTo>
                  <a:pt x="10752" y="1524"/>
                  <a:pt x="9216" y="0"/>
                  <a:pt x="7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" name="Google Shape;435;p36"/>
          <p:cNvGrpSpPr/>
          <p:nvPr/>
        </p:nvGrpSpPr>
        <p:grpSpPr>
          <a:xfrm>
            <a:off x="1857525" y="1687113"/>
            <a:ext cx="416750" cy="416725"/>
            <a:chOff x="1536775" y="2394775"/>
            <a:chExt cx="416750" cy="416725"/>
          </a:xfrm>
        </p:grpSpPr>
        <p:sp>
          <p:nvSpPr>
            <p:cNvPr id="436" name="Google Shape;436;p36"/>
            <p:cNvSpPr/>
            <p:nvPr/>
          </p:nvSpPr>
          <p:spPr>
            <a:xfrm>
              <a:off x="1733550" y="24941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1610000" y="2713850"/>
              <a:ext cx="24450" cy="24450"/>
            </a:xfrm>
            <a:custGeom>
              <a:avLst/>
              <a:gdLst/>
              <a:ahLst/>
              <a:cxnLst/>
              <a:rect l="l" t="t" r="r" b="b"/>
              <a:pathLst>
                <a:path w="978" h="978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cubicBezTo>
                    <a:pt x="763" y="977"/>
                    <a:pt x="977" y="763"/>
                    <a:pt x="977" y="489"/>
                  </a:cubicBezTo>
                  <a:cubicBezTo>
                    <a:pt x="977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610000" y="2665050"/>
              <a:ext cx="24450" cy="24425"/>
            </a:xfrm>
            <a:custGeom>
              <a:avLst/>
              <a:gdLst/>
              <a:ahLst/>
              <a:cxnLst/>
              <a:rect l="l" t="t" r="r" b="b"/>
              <a:pathLst>
                <a:path w="978" h="977" extrusionOk="0">
                  <a:moveTo>
                    <a:pt x="489" y="0"/>
                  </a:moveTo>
                  <a:cubicBezTo>
                    <a:pt x="215" y="0"/>
                    <a:pt x="1" y="214"/>
                    <a:pt x="1" y="488"/>
                  </a:cubicBezTo>
                  <a:cubicBezTo>
                    <a:pt x="1" y="762"/>
                    <a:pt x="215" y="976"/>
                    <a:pt x="489" y="976"/>
                  </a:cubicBezTo>
                  <a:cubicBezTo>
                    <a:pt x="763" y="976"/>
                    <a:pt x="977" y="762"/>
                    <a:pt x="977" y="488"/>
                  </a:cubicBezTo>
                  <a:cubicBezTo>
                    <a:pt x="977" y="214"/>
                    <a:pt x="763" y="0"/>
                    <a:pt x="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658825" y="2713850"/>
              <a:ext cx="24425" cy="24450"/>
            </a:xfrm>
            <a:custGeom>
              <a:avLst/>
              <a:gdLst/>
              <a:ahLst/>
              <a:cxnLst/>
              <a:rect l="l" t="t" r="r" b="b"/>
              <a:pathLst>
                <a:path w="977" h="978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cubicBezTo>
                    <a:pt x="763" y="977"/>
                    <a:pt x="977" y="763"/>
                    <a:pt x="977" y="489"/>
                  </a:cubicBezTo>
                  <a:cubicBezTo>
                    <a:pt x="977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1707350" y="2713850"/>
              <a:ext cx="24725" cy="24450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0" y="1"/>
                  </a:moveTo>
                  <a:cubicBezTo>
                    <a:pt x="226" y="1"/>
                    <a:pt x="0" y="215"/>
                    <a:pt x="0" y="489"/>
                  </a:cubicBezTo>
                  <a:cubicBezTo>
                    <a:pt x="0" y="763"/>
                    <a:pt x="226" y="977"/>
                    <a:pt x="500" y="977"/>
                  </a:cubicBezTo>
                  <a:cubicBezTo>
                    <a:pt x="762" y="977"/>
                    <a:pt x="988" y="763"/>
                    <a:pt x="988" y="489"/>
                  </a:cubicBezTo>
                  <a:cubicBezTo>
                    <a:pt x="988" y="215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1831475" y="2543000"/>
              <a:ext cx="24425" cy="24425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77"/>
                    <a:pt x="488" y="977"/>
                  </a:cubicBezTo>
                  <a:cubicBezTo>
                    <a:pt x="762" y="977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782650" y="24941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89"/>
                    <a:pt x="489" y="989"/>
                  </a:cubicBezTo>
                  <a:cubicBezTo>
                    <a:pt x="763" y="989"/>
                    <a:pt x="977" y="763"/>
                    <a:pt x="977" y="489"/>
                  </a:cubicBezTo>
                  <a:cubicBezTo>
                    <a:pt x="977" y="215"/>
                    <a:pt x="7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831475" y="2494175"/>
              <a:ext cx="24425" cy="24750"/>
            </a:xfrm>
            <a:custGeom>
              <a:avLst/>
              <a:gdLst/>
              <a:ahLst/>
              <a:cxnLst/>
              <a:rect l="l" t="t" r="r" b="b"/>
              <a:pathLst>
                <a:path w="977" h="990" extrusionOk="0">
                  <a:moveTo>
                    <a:pt x="488" y="1"/>
                  </a:moveTo>
                  <a:cubicBezTo>
                    <a:pt x="214" y="1"/>
                    <a:pt x="0" y="215"/>
                    <a:pt x="0" y="489"/>
                  </a:cubicBezTo>
                  <a:cubicBezTo>
                    <a:pt x="0" y="763"/>
                    <a:pt x="214" y="989"/>
                    <a:pt x="488" y="989"/>
                  </a:cubicBezTo>
                  <a:cubicBezTo>
                    <a:pt x="762" y="989"/>
                    <a:pt x="976" y="763"/>
                    <a:pt x="976" y="489"/>
                  </a:cubicBezTo>
                  <a:cubicBezTo>
                    <a:pt x="976" y="215"/>
                    <a:pt x="762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1536775" y="2394775"/>
              <a:ext cx="171200" cy="246175"/>
            </a:xfrm>
            <a:custGeom>
              <a:avLst/>
              <a:gdLst/>
              <a:ahLst/>
              <a:cxnLst/>
              <a:rect l="l" t="t" r="r" b="b"/>
              <a:pathLst>
                <a:path w="6848" h="9847" extrusionOk="0">
                  <a:moveTo>
                    <a:pt x="3418" y="988"/>
                  </a:moveTo>
                  <a:cubicBezTo>
                    <a:pt x="4228" y="988"/>
                    <a:pt x="4883" y="1643"/>
                    <a:pt x="4883" y="2441"/>
                  </a:cubicBezTo>
                  <a:lnTo>
                    <a:pt x="4883" y="3977"/>
                  </a:lnTo>
                  <a:lnTo>
                    <a:pt x="1942" y="3977"/>
                  </a:lnTo>
                  <a:lnTo>
                    <a:pt x="1942" y="2441"/>
                  </a:lnTo>
                  <a:lnTo>
                    <a:pt x="1966" y="2441"/>
                  </a:lnTo>
                  <a:cubicBezTo>
                    <a:pt x="1966" y="1643"/>
                    <a:pt x="2620" y="988"/>
                    <a:pt x="3418" y="988"/>
                  </a:cubicBezTo>
                  <a:close/>
                  <a:moveTo>
                    <a:pt x="3418" y="5930"/>
                  </a:moveTo>
                  <a:cubicBezTo>
                    <a:pt x="3692" y="5930"/>
                    <a:pt x="3906" y="6156"/>
                    <a:pt x="3906" y="6418"/>
                  </a:cubicBezTo>
                  <a:lnTo>
                    <a:pt x="3906" y="7406"/>
                  </a:lnTo>
                  <a:cubicBezTo>
                    <a:pt x="3906" y="7668"/>
                    <a:pt x="3692" y="7894"/>
                    <a:pt x="3418" y="7894"/>
                  </a:cubicBezTo>
                  <a:cubicBezTo>
                    <a:pt x="3156" y="7894"/>
                    <a:pt x="2930" y="7668"/>
                    <a:pt x="2930" y="7406"/>
                  </a:cubicBezTo>
                  <a:lnTo>
                    <a:pt x="2930" y="6418"/>
                  </a:lnTo>
                  <a:cubicBezTo>
                    <a:pt x="2930" y="6156"/>
                    <a:pt x="3156" y="5930"/>
                    <a:pt x="3418" y="5930"/>
                  </a:cubicBezTo>
                  <a:close/>
                  <a:moveTo>
                    <a:pt x="3418" y="0"/>
                  </a:moveTo>
                  <a:cubicBezTo>
                    <a:pt x="2085" y="0"/>
                    <a:pt x="977" y="1108"/>
                    <a:pt x="977" y="2441"/>
                  </a:cubicBezTo>
                  <a:lnTo>
                    <a:pt x="977" y="3977"/>
                  </a:lnTo>
                  <a:lnTo>
                    <a:pt x="489" y="3977"/>
                  </a:lnTo>
                  <a:cubicBezTo>
                    <a:pt x="215" y="3977"/>
                    <a:pt x="1" y="4203"/>
                    <a:pt x="1" y="4465"/>
                  </a:cubicBezTo>
                  <a:lnTo>
                    <a:pt x="1" y="9347"/>
                  </a:lnTo>
                  <a:cubicBezTo>
                    <a:pt x="1" y="9621"/>
                    <a:pt x="215" y="9847"/>
                    <a:pt x="489" y="9847"/>
                  </a:cubicBezTo>
                  <a:lnTo>
                    <a:pt x="6347" y="9847"/>
                  </a:lnTo>
                  <a:cubicBezTo>
                    <a:pt x="6621" y="9847"/>
                    <a:pt x="6847" y="9621"/>
                    <a:pt x="6847" y="9347"/>
                  </a:cubicBezTo>
                  <a:lnTo>
                    <a:pt x="6847" y="4465"/>
                  </a:lnTo>
                  <a:cubicBezTo>
                    <a:pt x="6847" y="4203"/>
                    <a:pt x="6621" y="3977"/>
                    <a:pt x="6347" y="3977"/>
                  </a:cubicBezTo>
                  <a:lnTo>
                    <a:pt x="5859" y="3977"/>
                  </a:lnTo>
                  <a:lnTo>
                    <a:pt x="5859" y="2441"/>
                  </a:lnTo>
                  <a:cubicBezTo>
                    <a:pt x="5859" y="1108"/>
                    <a:pt x="4763" y="0"/>
                    <a:pt x="3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904700" y="2599250"/>
              <a:ext cx="41675" cy="41700"/>
            </a:xfrm>
            <a:custGeom>
              <a:avLst/>
              <a:gdLst/>
              <a:ahLst/>
              <a:cxnLst/>
              <a:rect l="l" t="t" r="r" b="b"/>
              <a:pathLst>
                <a:path w="1667" h="1668" extrusionOk="0">
                  <a:moveTo>
                    <a:pt x="0" y="1"/>
                  </a:moveTo>
                  <a:lnTo>
                    <a:pt x="0" y="1668"/>
                  </a:lnTo>
                  <a:lnTo>
                    <a:pt x="1667" y="16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782350" y="2591825"/>
              <a:ext cx="171175" cy="219675"/>
            </a:xfrm>
            <a:custGeom>
              <a:avLst/>
              <a:gdLst/>
              <a:ahLst/>
              <a:cxnLst/>
              <a:rect l="l" t="t" r="r" b="b"/>
              <a:pathLst>
                <a:path w="6847" h="8787" extrusionOk="0">
                  <a:moveTo>
                    <a:pt x="489" y="0"/>
                  </a:moveTo>
                  <a:cubicBezTo>
                    <a:pt x="215" y="0"/>
                    <a:pt x="1" y="215"/>
                    <a:pt x="1" y="488"/>
                  </a:cubicBezTo>
                  <a:lnTo>
                    <a:pt x="1" y="8299"/>
                  </a:lnTo>
                  <a:cubicBezTo>
                    <a:pt x="1" y="8561"/>
                    <a:pt x="215" y="8787"/>
                    <a:pt x="489" y="8787"/>
                  </a:cubicBezTo>
                  <a:lnTo>
                    <a:pt x="6347" y="8787"/>
                  </a:lnTo>
                  <a:cubicBezTo>
                    <a:pt x="6621" y="8787"/>
                    <a:pt x="6847" y="8561"/>
                    <a:pt x="6847" y="8299"/>
                  </a:cubicBezTo>
                  <a:lnTo>
                    <a:pt x="6847" y="2929"/>
                  </a:lnTo>
                  <a:lnTo>
                    <a:pt x="4406" y="2929"/>
                  </a:lnTo>
                  <a:cubicBezTo>
                    <a:pt x="4132" y="2929"/>
                    <a:pt x="3906" y="2703"/>
                    <a:pt x="3906" y="2441"/>
                  </a:cubicBez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6"/>
          <p:cNvGrpSpPr/>
          <p:nvPr/>
        </p:nvGrpSpPr>
        <p:grpSpPr>
          <a:xfrm>
            <a:off x="4413325" y="1687088"/>
            <a:ext cx="317325" cy="416750"/>
            <a:chOff x="2580075" y="1021975"/>
            <a:chExt cx="317325" cy="416750"/>
          </a:xfrm>
        </p:grpSpPr>
        <p:sp>
          <p:nvSpPr>
            <p:cNvPr id="448" name="Google Shape;448;p36"/>
            <p:cNvSpPr/>
            <p:nvPr/>
          </p:nvSpPr>
          <p:spPr>
            <a:xfrm>
              <a:off x="2580075" y="1243425"/>
              <a:ext cx="317325" cy="195300"/>
            </a:xfrm>
            <a:custGeom>
              <a:avLst/>
              <a:gdLst/>
              <a:ahLst/>
              <a:cxnLst/>
              <a:rect l="l" t="t" r="r" b="b"/>
              <a:pathLst>
                <a:path w="12693" h="7812" extrusionOk="0">
                  <a:moveTo>
                    <a:pt x="6335" y="2918"/>
                  </a:moveTo>
                  <a:cubicBezTo>
                    <a:pt x="6608" y="2918"/>
                    <a:pt x="6823" y="3132"/>
                    <a:pt x="6823" y="3406"/>
                  </a:cubicBezTo>
                  <a:cubicBezTo>
                    <a:pt x="6823" y="3692"/>
                    <a:pt x="6608" y="3894"/>
                    <a:pt x="6335" y="3894"/>
                  </a:cubicBezTo>
                  <a:cubicBezTo>
                    <a:pt x="6073" y="3894"/>
                    <a:pt x="5846" y="3668"/>
                    <a:pt x="5846" y="3406"/>
                  </a:cubicBezTo>
                  <a:cubicBezTo>
                    <a:pt x="5846" y="3132"/>
                    <a:pt x="6073" y="2918"/>
                    <a:pt x="6335" y="2918"/>
                  </a:cubicBezTo>
                  <a:close/>
                  <a:moveTo>
                    <a:pt x="489" y="1"/>
                  </a:moveTo>
                  <a:cubicBezTo>
                    <a:pt x="215" y="1"/>
                    <a:pt x="0" y="215"/>
                    <a:pt x="0" y="489"/>
                  </a:cubicBezTo>
                  <a:lnTo>
                    <a:pt x="0" y="7311"/>
                  </a:lnTo>
                  <a:cubicBezTo>
                    <a:pt x="0" y="7585"/>
                    <a:pt x="215" y="7811"/>
                    <a:pt x="489" y="7811"/>
                  </a:cubicBezTo>
                  <a:lnTo>
                    <a:pt x="12204" y="7811"/>
                  </a:lnTo>
                  <a:cubicBezTo>
                    <a:pt x="12466" y="7811"/>
                    <a:pt x="12692" y="7585"/>
                    <a:pt x="12692" y="7311"/>
                  </a:cubicBezTo>
                  <a:lnTo>
                    <a:pt x="12692" y="489"/>
                  </a:lnTo>
                  <a:cubicBezTo>
                    <a:pt x="12692" y="215"/>
                    <a:pt x="12466" y="1"/>
                    <a:pt x="12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2630975" y="1162175"/>
              <a:ext cx="54800" cy="56575"/>
            </a:xfrm>
            <a:custGeom>
              <a:avLst/>
              <a:gdLst/>
              <a:ahLst/>
              <a:cxnLst/>
              <a:rect l="l" t="t" r="r" b="b"/>
              <a:pathLst>
                <a:path w="2192" h="2263" extrusionOk="0">
                  <a:moveTo>
                    <a:pt x="1917" y="1"/>
                  </a:moveTo>
                  <a:lnTo>
                    <a:pt x="1917" y="1"/>
                  </a:lnTo>
                  <a:cubicBezTo>
                    <a:pt x="1167" y="429"/>
                    <a:pt x="500" y="1072"/>
                    <a:pt x="0" y="1882"/>
                  </a:cubicBezTo>
                  <a:cubicBezTo>
                    <a:pt x="24" y="2013"/>
                    <a:pt x="60" y="2144"/>
                    <a:pt x="84" y="2263"/>
                  </a:cubicBezTo>
                  <a:lnTo>
                    <a:pt x="2191" y="2263"/>
                  </a:lnTo>
                  <a:cubicBezTo>
                    <a:pt x="1953" y="1858"/>
                    <a:pt x="1858" y="1358"/>
                    <a:pt x="1858" y="810"/>
                  </a:cubicBezTo>
                  <a:cubicBezTo>
                    <a:pt x="1858" y="536"/>
                    <a:pt x="1870" y="274"/>
                    <a:pt x="1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2702400" y="1145800"/>
              <a:ext cx="72950" cy="72950"/>
            </a:xfrm>
            <a:custGeom>
              <a:avLst/>
              <a:gdLst/>
              <a:ahLst/>
              <a:cxnLst/>
              <a:rect l="l" t="t" r="r" b="b"/>
              <a:pathLst>
                <a:path w="2918" h="2918" extrusionOk="0">
                  <a:moveTo>
                    <a:pt x="1453" y="1"/>
                  </a:moveTo>
                  <a:cubicBezTo>
                    <a:pt x="1025" y="1"/>
                    <a:pt x="596" y="60"/>
                    <a:pt x="179" y="179"/>
                  </a:cubicBezTo>
                  <a:cubicBezTo>
                    <a:pt x="60" y="608"/>
                    <a:pt x="1" y="1049"/>
                    <a:pt x="1" y="1465"/>
                  </a:cubicBezTo>
                  <a:cubicBezTo>
                    <a:pt x="1" y="2382"/>
                    <a:pt x="239" y="2918"/>
                    <a:pt x="1453" y="2918"/>
                  </a:cubicBezTo>
                  <a:cubicBezTo>
                    <a:pt x="2680" y="2918"/>
                    <a:pt x="2918" y="2382"/>
                    <a:pt x="2918" y="1465"/>
                  </a:cubicBezTo>
                  <a:cubicBezTo>
                    <a:pt x="2918" y="1049"/>
                    <a:pt x="2858" y="608"/>
                    <a:pt x="2739" y="179"/>
                  </a:cubicBezTo>
                  <a:cubicBezTo>
                    <a:pt x="2323" y="60"/>
                    <a:pt x="1906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2629175" y="1021975"/>
              <a:ext cx="218800" cy="150050"/>
            </a:xfrm>
            <a:custGeom>
              <a:avLst/>
              <a:gdLst/>
              <a:ahLst/>
              <a:cxnLst/>
              <a:rect l="l" t="t" r="r" b="b"/>
              <a:pathLst>
                <a:path w="8752" h="6002" extrusionOk="0">
                  <a:moveTo>
                    <a:pt x="4371" y="1"/>
                  </a:moveTo>
                  <a:cubicBezTo>
                    <a:pt x="1870" y="1"/>
                    <a:pt x="156" y="3358"/>
                    <a:pt x="1" y="6002"/>
                  </a:cubicBezTo>
                  <a:cubicBezTo>
                    <a:pt x="1156" y="4716"/>
                    <a:pt x="2716" y="3977"/>
                    <a:pt x="4371" y="3977"/>
                  </a:cubicBezTo>
                  <a:cubicBezTo>
                    <a:pt x="6049" y="3977"/>
                    <a:pt x="7597" y="4728"/>
                    <a:pt x="8752" y="6002"/>
                  </a:cubicBezTo>
                  <a:cubicBezTo>
                    <a:pt x="8585" y="3346"/>
                    <a:pt x="6871" y="1"/>
                    <a:pt x="4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2791400" y="1162175"/>
              <a:ext cx="54500" cy="56575"/>
            </a:xfrm>
            <a:custGeom>
              <a:avLst/>
              <a:gdLst/>
              <a:ahLst/>
              <a:cxnLst/>
              <a:rect l="l" t="t" r="r" b="b"/>
              <a:pathLst>
                <a:path w="2180" h="2263" extrusionOk="0">
                  <a:moveTo>
                    <a:pt x="263" y="1"/>
                  </a:moveTo>
                  <a:lnTo>
                    <a:pt x="263" y="1"/>
                  </a:lnTo>
                  <a:cubicBezTo>
                    <a:pt x="310" y="274"/>
                    <a:pt x="322" y="536"/>
                    <a:pt x="322" y="810"/>
                  </a:cubicBezTo>
                  <a:cubicBezTo>
                    <a:pt x="322" y="1346"/>
                    <a:pt x="239" y="1846"/>
                    <a:pt x="1" y="2263"/>
                  </a:cubicBezTo>
                  <a:lnTo>
                    <a:pt x="2096" y="2263"/>
                  </a:lnTo>
                  <a:cubicBezTo>
                    <a:pt x="2120" y="2144"/>
                    <a:pt x="2156" y="2013"/>
                    <a:pt x="2180" y="1882"/>
                  </a:cubicBezTo>
                  <a:cubicBezTo>
                    <a:pt x="1680" y="1072"/>
                    <a:pt x="1025" y="429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36"/>
          <p:cNvSpPr/>
          <p:nvPr/>
        </p:nvSpPr>
        <p:spPr>
          <a:xfrm flipH="1">
            <a:off x="7694774" y="861817"/>
            <a:ext cx="819431" cy="121758"/>
          </a:xfrm>
          <a:custGeom>
            <a:avLst/>
            <a:gdLst/>
            <a:ahLst/>
            <a:cxnLst/>
            <a:rect l="l" t="t" r="r" b="b"/>
            <a:pathLst>
              <a:path w="12289" h="1826" extrusionOk="0">
                <a:moveTo>
                  <a:pt x="4662" y="0"/>
                </a:moveTo>
                <a:cubicBezTo>
                  <a:pt x="4447" y="0"/>
                  <a:pt x="4236" y="9"/>
                  <a:pt x="4040" y="22"/>
                </a:cubicBezTo>
                <a:cubicBezTo>
                  <a:pt x="3871" y="64"/>
                  <a:pt x="3300" y="106"/>
                  <a:pt x="3194" y="254"/>
                </a:cubicBezTo>
                <a:cubicBezTo>
                  <a:pt x="3025" y="487"/>
                  <a:pt x="3363" y="741"/>
                  <a:pt x="3469" y="910"/>
                </a:cubicBezTo>
                <a:cubicBezTo>
                  <a:pt x="3247" y="1008"/>
                  <a:pt x="3011" y="1042"/>
                  <a:pt x="2767" y="1042"/>
                </a:cubicBezTo>
                <a:cubicBezTo>
                  <a:pt x="2226" y="1042"/>
                  <a:pt x="1644" y="875"/>
                  <a:pt x="1088" y="875"/>
                </a:cubicBezTo>
                <a:cubicBezTo>
                  <a:pt x="868" y="875"/>
                  <a:pt x="653" y="901"/>
                  <a:pt x="445" y="973"/>
                </a:cubicBezTo>
                <a:cubicBezTo>
                  <a:pt x="0" y="1143"/>
                  <a:pt x="381" y="1270"/>
                  <a:pt x="677" y="1375"/>
                </a:cubicBezTo>
                <a:cubicBezTo>
                  <a:pt x="994" y="1481"/>
                  <a:pt x="1312" y="1566"/>
                  <a:pt x="1650" y="1587"/>
                </a:cubicBezTo>
                <a:cubicBezTo>
                  <a:pt x="2370" y="1663"/>
                  <a:pt x="3080" y="1718"/>
                  <a:pt x="3794" y="1718"/>
                </a:cubicBezTo>
                <a:cubicBezTo>
                  <a:pt x="4065" y="1718"/>
                  <a:pt x="4337" y="1710"/>
                  <a:pt x="4611" y="1693"/>
                </a:cubicBezTo>
                <a:cubicBezTo>
                  <a:pt x="5330" y="1671"/>
                  <a:pt x="6054" y="1666"/>
                  <a:pt x="6779" y="1666"/>
                </a:cubicBezTo>
                <a:cubicBezTo>
                  <a:pt x="7503" y="1666"/>
                  <a:pt x="8228" y="1671"/>
                  <a:pt x="8947" y="1671"/>
                </a:cubicBezTo>
                <a:cubicBezTo>
                  <a:pt x="9291" y="1671"/>
                  <a:pt x="10661" y="1826"/>
                  <a:pt x="11408" y="1826"/>
                </a:cubicBezTo>
                <a:cubicBezTo>
                  <a:pt x="11578" y="1826"/>
                  <a:pt x="11716" y="1818"/>
                  <a:pt x="11802" y="1798"/>
                </a:cubicBezTo>
                <a:cubicBezTo>
                  <a:pt x="11992" y="1777"/>
                  <a:pt x="12288" y="1650"/>
                  <a:pt x="12098" y="1396"/>
                </a:cubicBezTo>
                <a:cubicBezTo>
                  <a:pt x="12022" y="1282"/>
                  <a:pt x="11816" y="1259"/>
                  <a:pt x="11627" y="1259"/>
                </a:cubicBezTo>
                <a:cubicBezTo>
                  <a:pt x="11501" y="1259"/>
                  <a:pt x="11383" y="1270"/>
                  <a:pt x="11315" y="1270"/>
                </a:cubicBezTo>
                <a:cubicBezTo>
                  <a:pt x="11224" y="1270"/>
                  <a:pt x="11116" y="1274"/>
                  <a:pt x="11004" y="1274"/>
                </a:cubicBezTo>
                <a:cubicBezTo>
                  <a:pt x="10780" y="1274"/>
                  <a:pt x="10540" y="1255"/>
                  <a:pt x="10385" y="1143"/>
                </a:cubicBezTo>
                <a:cubicBezTo>
                  <a:pt x="10046" y="889"/>
                  <a:pt x="10427" y="995"/>
                  <a:pt x="10321" y="741"/>
                </a:cubicBezTo>
                <a:cubicBezTo>
                  <a:pt x="10220" y="474"/>
                  <a:pt x="9646" y="421"/>
                  <a:pt x="9126" y="421"/>
                </a:cubicBezTo>
                <a:cubicBezTo>
                  <a:pt x="8779" y="421"/>
                  <a:pt x="8456" y="445"/>
                  <a:pt x="8312" y="445"/>
                </a:cubicBezTo>
                <a:cubicBezTo>
                  <a:pt x="8084" y="445"/>
                  <a:pt x="7857" y="450"/>
                  <a:pt x="7633" y="450"/>
                </a:cubicBezTo>
                <a:cubicBezTo>
                  <a:pt x="7108" y="450"/>
                  <a:pt x="6595" y="419"/>
                  <a:pt x="6091" y="212"/>
                </a:cubicBezTo>
                <a:cubicBezTo>
                  <a:pt x="5691" y="49"/>
                  <a:pt x="5166" y="0"/>
                  <a:pt x="46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1681692" y="865400"/>
            <a:ext cx="645729" cy="82283"/>
          </a:xfrm>
          <a:custGeom>
            <a:avLst/>
            <a:gdLst/>
            <a:ahLst/>
            <a:cxnLst/>
            <a:rect l="l" t="t" r="r" b="b"/>
            <a:pathLst>
              <a:path w="9684" h="1234" extrusionOk="0">
                <a:moveTo>
                  <a:pt x="5350" y="1"/>
                </a:moveTo>
                <a:cubicBezTo>
                  <a:pt x="5254" y="1"/>
                  <a:pt x="5166" y="13"/>
                  <a:pt x="5097" y="47"/>
                </a:cubicBezTo>
                <a:cubicBezTo>
                  <a:pt x="4992" y="89"/>
                  <a:pt x="4971" y="195"/>
                  <a:pt x="4844" y="258"/>
                </a:cubicBezTo>
                <a:cubicBezTo>
                  <a:pt x="4653" y="343"/>
                  <a:pt x="4442" y="301"/>
                  <a:pt x="4251" y="343"/>
                </a:cubicBezTo>
                <a:cubicBezTo>
                  <a:pt x="4222" y="345"/>
                  <a:pt x="4192" y="346"/>
                  <a:pt x="4162" y="346"/>
                </a:cubicBezTo>
                <a:cubicBezTo>
                  <a:pt x="3857" y="346"/>
                  <a:pt x="3568" y="253"/>
                  <a:pt x="3279" y="195"/>
                </a:cubicBezTo>
                <a:cubicBezTo>
                  <a:pt x="3127" y="181"/>
                  <a:pt x="2354" y="77"/>
                  <a:pt x="1811" y="77"/>
                </a:cubicBezTo>
                <a:cubicBezTo>
                  <a:pt x="1522" y="77"/>
                  <a:pt x="1299" y="107"/>
                  <a:pt x="1269" y="195"/>
                </a:cubicBezTo>
                <a:cubicBezTo>
                  <a:pt x="1206" y="385"/>
                  <a:pt x="1883" y="385"/>
                  <a:pt x="1819" y="576"/>
                </a:cubicBezTo>
                <a:cubicBezTo>
                  <a:pt x="1798" y="702"/>
                  <a:pt x="1058" y="702"/>
                  <a:pt x="931" y="724"/>
                </a:cubicBezTo>
                <a:cubicBezTo>
                  <a:pt x="741" y="766"/>
                  <a:pt x="0" y="724"/>
                  <a:pt x="0" y="999"/>
                </a:cubicBezTo>
                <a:cubicBezTo>
                  <a:pt x="529" y="1147"/>
                  <a:pt x="1037" y="1189"/>
                  <a:pt x="1587" y="1189"/>
                </a:cubicBezTo>
                <a:lnTo>
                  <a:pt x="1671" y="1189"/>
                </a:lnTo>
                <a:cubicBezTo>
                  <a:pt x="1930" y="1124"/>
                  <a:pt x="2188" y="1097"/>
                  <a:pt x="2447" y="1097"/>
                </a:cubicBezTo>
                <a:cubicBezTo>
                  <a:pt x="2527" y="1097"/>
                  <a:pt x="2607" y="1099"/>
                  <a:pt x="2686" y="1104"/>
                </a:cubicBezTo>
                <a:cubicBezTo>
                  <a:pt x="3216" y="1120"/>
                  <a:pt x="3745" y="1170"/>
                  <a:pt x="4282" y="1170"/>
                </a:cubicBezTo>
                <a:cubicBezTo>
                  <a:pt x="4475" y="1170"/>
                  <a:pt x="4669" y="1163"/>
                  <a:pt x="4865" y="1147"/>
                </a:cubicBezTo>
                <a:cubicBezTo>
                  <a:pt x="4950" y="1141"/>
                  <a:pt x="5033" y="1138"/>
                  <a:pt x="5116" y="1138"/>
                </a:cubicBezTo>
                <a:cubicBezTo>
                  <a:pt x="5342" y="1138"/>
                  <a:pt x="5563" y="1158"/>
                  <a:pt x="5795" y="1189"/>
                </a:cubicBezTo>
                <a:cubicBezTo>
                  <a:pt x="6003" y="1221"/>
                  <a:pt x="6204" y="1234"/>
                  <a:pt x="6402" y="1234"/>
                </a:cubicBezTo>
                <a:cubicBezTo>
                  <a:pt x="6852" y="1234"/>
                  <a:pt x="7286" y="1169"/>
                  <a:pt x="7741" y="1125"/>
                </a:cubicBezTo>
                <a:cubicBezTo>
                  <a:pt x="8143" y="1104"/>
                  <a:pt x="8608" y="1147"/>
                  <a:pt x="8989" y="977"/>
                </a:cubicBezTo>
                <a:cubicBezTo>
                  <a:pt x="9683" y="620"/>
                  <a:pt x="8796" y="468"/>
                  <a:pt x="8421" y="468"/>
                </a:cubicBezTo>
                <a:cubicBezTo>
                  <a:pt x="8397" y="468"/>
                  <a:pt x="8374" y="469"/>
                  <a:pt x="8354" y="470"/>
                </a:cubicBezTo>
                <a:cubicBezTo>
                  <a:pt x="8206" y="480"/>
                  <a:pt x="8065" y="487"/>
                  <a:pt x="7928" y="487"/>
                </a:cubicBezTo>
                <a:cubicBezTo>
                  <a:pt x="7518" y="487"/>
                  <a:pt x="7149" y="428"/>
                  <a:pt x="6768" y="237"/>
                </a:cubicBezTo>
                <a:cubicBezTo>
                  <a:pt x="6493" y="89"/>
                  <a:pt x="6240" y="89"/>
                  <a:pt x="5943" y="68"/>
                </a:cubicBezTo>
                <a:cubicBezTo>
                  <a:pt x="5786" y="54"/>
                  <a:pt x="5551" y="1"/>
                  <a:pt x="53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9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Statistics on HTTP Header Vulnerabilities</a:t>
            </a:r>
          </a:p>
        </p:txBody>
      </p:sp>
      <p:grpSp>
        <p:nvGrpSpPr>
          <p:cNvPr id="548" name="Google Shape;548;p39"/>
          <p:cNvGrpSpPr/>
          <p:nvPr/>
        </p:nvGrpSpPr>
        <p:grpSpPr>
          <a:xfrm>
            <a:off x="2795908" y="2715457"/>
            <a:ext cx="3552234" cy="1892405"/>
            <a:chOff x="233350" y="949250"/>
            <a:chExt cx="7137300" cy="3802300"/>
          </a:xfrm>
        </p:grpSpPr>
        <p:sp>
          <p:nvSpPr>
            <p:cNvPr id="549" name="Google Shape;549;p3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39"/>
          <p:cNvSpPr txBox="1"/>
          <p:nvPr/>
        </p:nvSpPr>
        <p:spPr>
          <a:xfrm>
            <a:off x="581354" y="3383612"/>
            <a:ext cx="2076659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Data Breaches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3" name="Google Shape;603;p39"/>
          <p:cNvSpPr txBox="1"/>
          <p:nvPr/>
        </p:nvSpPr>
        <p:spPr>
          <a:xfrm>
            <a:off x="1636450" y="1909237"/>
            <a:ext cx="2582099" cy="4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Host Header Manipulation</a:t>
            </a:r>
            <a:endParaRPr sz="18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5" name="Google Shape;605;p39"/>
          <p:cNvSpPr txBox="1"/>
          <p:nvPr/>
        </p:nvSpPr>
        <p:spPr>
          <a:xfrm>
            <a:off x="6465483" y="3482520"/>
            <a:ext cx="2331275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Financial Losses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7" name="Google Shape;607;p39"/>
          <p:cNvSpPr txBox="1"/>
          <p:nvPr/>
        </p:nvSpPr>
        <p:spPr>
          <a:xfrm>
            <a:off x="5367300" y="1917551"/>
            <a:ext cx="16743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Clickjacking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8" name="Google Shape;608;p39"/>
          <p:cNvSpPr/>
          <p:nvPr/>
        </p:nvSpPr>
        <p:spPr>
          <a:xfrm>
            <a:off x="3168350" y="2945875"/>
            <a:ext cx="195600" cy="19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9"/>
          <p:cNvSpPr/>
          <p:nvPr/>
        </p:nvSpPr>
        <p:spPr>
          <a:xfrm>
            <a:off x="3644325" y="3846525"/>
            <a:ext cx="195600" cy="19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9"/>
          <p:cNvSpPr/>
          <p:nvPr/>
        </p:nvSpPr>
        <p:spPr>
          <a:xfrm>
            <a:off x="5212375" y="2945875"/>
            <a:ext cx="195600" cy="19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9"/>
          <p:cNvSpPr/>
          <p:nvPr/>
        </p:nvSpPr>
        <p:spPr>
          <a:xfrm>
            <a:off x="5782725" y="4109450"/>
            <a:ext cx="195600" cy="19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2" name="Google Shape;612;p39"/>
          <p:cNvCxnSpPr>
            <a:cxnSpLocks/>
            <a:endCxn id="609" idx="2"/>
          </p:cNvCxnSpPr>
          <p:nvPr/>
        </p:nvCxnSpPr>
        <p:spPr>
          <a:xfrm rot="-5400000" flipH="1">
            <a:off x="2605974" y="2905900"/>
            <a:ext cx="81600" cy="2190900"/>
          </a:xfrm>
          <a:prstGeom prst="bentConnector3">
            <a:avLst>
              <a:gd name="adj1" fmla="val 391789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613" name="Google Shape;613;p39"/>
          <p:cNvCxnSpPr>
            <a:cxnSpLocks/>
            <a:endCxn id="611" idx="2"/>
          </p:cNvCxnSpPr>
          <p:nvPr/>
        </p:nvCxnSpPr>
        <p:spPr>
          <a:xfrm rot="5400000">
            <a:off x="6564475" y="3276700"/>
            <a:ext cx="344400" cy="1712100"/>
          </a:xfrm>
          <a:prstGeom prst="bentConnector3">
            <a:avLst>
              <a:gd name="adj1" fmla="val 169171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614" name="Google Shape;614;p39"/>
          <p:cNvCxnSpPr>
            <a:cxnSpLocks/>
            <a:endCxn id="608" idx="0"/>
          </p:cNvCxnSpPr>
          <p:nvPr/>
        </p:nvCxnSpPr>
        <p:spPr>
          <a:xfrm rot="16200000" flipH="1">
            <a:off x="2810309" y="2490034"/>
            <a:ext cx="573032" cy="3386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615" name="Google Shape;615;p39"/>
          <p:cNvCxnSpPr>
            <a:cxnSpLocks/>
            <a:endCxn id="610" idx="0"/>
          </p:cNvCxnSpPr>
          <p:nvPr/>
        </p:nvCxnSpPr>
        <p:spPr>
          <a:xfrm rot="5400000">
            <a:off x="5488850" y="2218163"/>
            <a:ext cx="549000" cy="9063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616" name="Google Shape;616;p39"/>
          <p:cNvSpPr txBox="1"/>
          <p:nvPr/>
        </p:nvSpPr>
        <p:spPr>
          <a:xfrm>
            <a:off x="771952" y="2937036"/>
            <a:ext cx="1674300" cy="38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5,589,23</a:t>
            </a:r>
            <a:endParaRPr sz="2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7" name="Google Shape;617;p39"/>
          <p:cNvSpPr txBox="1"/>
          <p:nvPr/>
        </p:nvSpPr>
        <p:spPr>
          <a:xfrm>
            <a:off x="2090351" y="1441926"/>
            <a:ext cx="1674300" cy="38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11,879,41</a:t>
            </a:r>
            <a:endParaRPr sz="2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8" name="Google Shape;618;p39"/>
          <p:cNvSpPr txBox="1"/>
          <p:nvPr/>
        </p:nvSpPr>
        <p:spPr>
          <a:xfrm>
            <a:off x="5367300" y="1432663"/>
            <a:ext cx="1674300" cy="38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18,923,35</a:t>
            </a:r>
            <a:endParaRPr sz="2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9" name="Google Shape;619;p39"/>
          <p:cNvSpPr txBox="1"/>
          <p:nvPr/>
        </p:nvSpPr>
        <p:spPr>
          <a:xfrm>
            <a:off x="6755575" y="3052766"/>
            <a:ext cx="1674300" cy="38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2,173,78</a:t>
            </a:r>
            <a:endParaRPr sz="22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0" name="Google Shape;620;p39"/>
          <p:cNvSpPr/>
          <p:nvPr/>
        </p:nvSpPr>
        <p:spPr>
          <a:xfrm>
            <a:off x="7909425" y="1447301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1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725" name="Google Shape;725;p41"/>
          <p:cNvSpPr txBox="1">
            <a:spLocks noGrp="1"/>
          </p:cNvSpPr>
          <p:nvPr>
            <p:ph type="subTitle" idx="1"/>
          </p:nvPr>
        </p:nvSpPr>
        <p:spPr>
          <a:xfrm>
            <a:off x="948075" y="1821325"/>
            <a:ext cx="2480899" cy="1011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Insecure HTTP headers make web apps vulnerable to attacks like Host Header Manipulation and XSS.</a:t>
            </a:r>
          </a:p>
        </p:txBody>
      </p:sp>
      <p:sp>
        <p:nvSpPr>
          <p:cNvPr id="726" name="Google Shape;726;p41"/>
          <p:cNvSpPr txBox="1">
            <a:spLocks noGrp="1"/>
          </p:cNvSpPr>
          <p:nvPr>
            <p:ph type="subTitle" idx="2"/>
          </p:nvPr>
        </p:nvSpPr>
        <p:spPr>
          <a:xfrm>
            <a:off x="948079" y="1401025"/>
            <a:ext cx="241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1</a:t>
            </a:r>
            <a:endParaRPr/>
          </a:p>
        </p:txBody>
      </p:sp>
      <p:sp>
        <p:nvSpPr>
          <p:cNvPr id="727" name="Google Shape;727;p41"/>
          <p:cNvSpPr txBox="1">
            <a:spLocks noGrp="1"/>
          </p:cNvSpPr>
          <p:nvPr>
            <p:ph type="subTitle" idx="3"/>
          </p:nvPr>
        </p:nvSpPr>
        <p:spPr>
          <a:xfrm>
            <a:off x="5778220" y="1821325"/>
            <a:ext cx="2557503" cy="946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Secure headers (X-Frame-Options, CSP) reduce the risk of header manipulation attacks</a:t>
            </a:r>
          </a:p>
        </p:txBody>
      </p:sp>
      <p:sp>
        <p:nvSpPr>
          <p:cNvPr id="728" name="Google Shape;728;p41"/>
          <p:cNvSpPr txBox="1">
            <a:spLocks noGrp="1"/>
          </p:cNvSpPr>
          <p:nvPr>
            <p:ph type="subTitle" idx="4"/>
          </p:nvPr>
        </p:nvSpPr>
        <p:spPr>
          <a:xfrm>
            <a:off x="5778224" y="1401025"/>
            <a:ext cx="241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2</a:t>
            </a:r>
            <a:endParaRPr/>
          </a:p>
        </p:txBody>
      </p:sp>
      <p:sp>
        <p:nvSpPr>
          <p:cNvPr id="729" name="Google Shape;729;p41"/>
          <p:cNvSpPr txBox="1">
            <a:spLocks noGrp="1"/>
          </p:cNvSpPr>
          <p:nvPr>
            <p:ph type="subTitle" idx="5"/>
          </p:nvPr>
        </p:nvSpPr>
        <p:spPr>
          <a:xfrm>
            <a:off x="948075" y="3444274"/>
            <a:ext cx="2618249" cy="1070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Proper header validation and domain whitelisting prevent phishing and SSRF exploits</a:t>
            </a:r>
          </a:p>
        </p:txBody>
      </p:sp>
      <p:sp>
        <p:nvSpPr>
          <p:cNvPr id="730" name="Google Shape;730;p41"/>
          <p:cNvSpPr txBox="1">
            <a:spLocks noGrp="1"/>
          </p:cNvSpPr>
          <p:nvPr>
            <p:ph type="subTitle" idx="6"/>
          </p:nvPr>
        </p:nvSpPr>
        <p:spPr>
          <a:xfrm>
            <a:off x="948079" y="3023975"/>
            <a:ext cx="2417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3</a:t>
            </a:r>
            <a:endParaRPr/>
          </a:p>
        </p:txBody>
      </p:sp>
      <p:sp>
        <p:nvSpPr>
          <p:cNvPr id="733" name="Google Shape;733;p41"/>
          <p:cNvSpPr txBox="1"/>
          <p:nvPr/>
        </p:nvSpPr>
        <p:spPr>
          <a:xfrm>
            <a:off x="3566375" y="1785288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4" name="Google Shape;734;p41"/>
          <p:cNvSpPr txBox="1"/>
          <p:nvPr/>
        </p:nvSpPr>
        <p:spPr>
          <a:xfrm>
            <a:off x="4807225" y="1785288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5" name="Google Shape;735;p41"/>
          <p:cNvSpPr txBox="1"/>
          <p:nvPr/>
        </p:nvSpPr>
        <p:spPr>
          <a:xfrm>
            <a:off x="3566375" y="2953813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7" name="Google Shape;737;p41"/>
          <p:cNvSpPr/>
          <p:nvPr/>
        </p:nvSpPr>
        <p:spPr>
          <a:xfrm>
            <a:off x="7938273" y="693089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41"/>
          <p:cNvCxnSpPr>
            <a:stCxn id="733" idx="3"/>
            <a:endCxn id="734" idx="1"/>
          </p:cNvCxnSpPr>
          <p:nvPr/>
        </p:nvCxnSpPr>
        <p:spPr>
          <a:xfrm>
            <a:off x="4336775" y="2136888"/>
            <a:ext cx="4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41" name="Google Shape;741;p41"/>
          <p:cNvCxnSpPr>
            <a:stCxn id="735" idx="0"/>
            <a:endCxn id="733" idx="2"/>
          </p:cNvCxnSpPr>
          <p:nvPr/>
        </p:nvCxnSpPr>
        <p:spPr>
          <a:xfrm rot="10800000">
            <a:off x="3951575" y="2488513"/>
            <a:ext cx="0" cy="46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8" name="Google Shape;1186;p52">
            <a:extLst>
              <a:ext uri="{FF2B5EF4-FFF2-40B4-BE49-F238E27FC236}">
                <a16:creationId xmlns:a16="http://schemas.microsoft.com/office/drawing/2014/main" id="{6B7039FB-7C93-C6A7-36D3-9079B1FDCAA1}"/>
              </a:ext>
            </a:extLst>
          </p:cNvPr>
          <p:cNvGrpSpPr/>
          <p:nvPr/>
        </p:nvGrpSpPr>
        <p:grpSpPr>
          <a:xfrm>
            <a:off x="3768349" y="3097188"/>
            <a:ext cx="366450" cy="416450"/>
            <a:chOff x="2112750" y="3124025"/>
            <a:chExt cx="366450" cy="416450"/>
          </a:xfrm>
        </p:grpSpPr>
        <p:sp>
          <p:nvSpPr>
            <p:cNvPr id="9" name="Google Shape;1187;p52">
              <a:extLst>
                <a:ext uri="{FF2B5EF4-FFF2-40B4-BE49-F238E27FC236}">
                  <a16:creationId xmlns:a16="http://schemas.microsoft.com/office/drawing/2014/main" id="{12EC5FA9-7F76-074A-0B64-55B33405630F}"/>
                </a:ext>
              </a:extLst>
            </p:cNvPr>
            <p:cNvSpPr/>
            <p:nvPr/>
          </p:nvSpPr>
          <p:spPr>
            <a:xfrm>
              <a:off x="2112750" y="3197400"/>
              <a:ext cx="366450" cy="343075"/>
            </a:xfrm>
            <a:custGeom>
              <a:avLst/>
              <a:gdLst/>
              <a:ahLst/>
              <a:cxnLst/>
              <a:rect l="l" t="t" r="r" b="b"/>
              <a:pathLst>
                <a:path w="14658" h="13723" extrusionOk="0">
                  <a:moveTo>
                    <a:pt x="2844" y="1"/>
                  </a:moveTo>
                  <a:cubicBezTo>
                    <a:pt x="2655" y="1"/>
                    <a:pt x="2485" y="107"/>
                    <a:pt x="2406" y="292"/>
                  </a:cubicBezTo>
                  <a:cubicBezTo>
                    <a:pt x="2108" y="983"/>
                    <a:pt x="1965" y="1697"/>
                    <a:pt x="1965" y="2435"/>
                  </a:cubicBezTo>
                  <a:lnTo>
                    <a:pt x="1965" y="4388"/>
                  </a:lnTo>
                  <a:cubicBezTo>
                    <a:pt x="1965" y="7186"/>
                    <a:pt x="4108" y="9496"/>
                    <a:pt x="6835" y="9734"/>
                  </a:cubicBezTo>
                  <a:lnTo>
                    <a:pt x="6835" y="10793"/>
                  </a:lnTo>
                  <a:lnTo>
                    <a:pt x="6347" y="10793"/>
                  </a:lnTo>
                  <a:cubicBezTo>
                    <a:pt x="6085" y="10793"/>
                    <a:pt x="5858" y="11020"/>
                    <a:pt x="5858" y="11282"/>
                  </a:cubicBezTo>
                  <a:lnTo>
                    <a:pt x="5858" y="11770"/>
                  </a:lnTo>
                  <a:lnTo>
                    <a:pt x="2930" y="11770"/>
                  </a:lnTo>
                  <a:lnTo>
                    <a:pt x="2930" y="11282"/>
                  </a:lnTo>
                  <a:cubicBezTo>
                    <a:pt x="2930" y="11020"/>
                    <a:pt x="2703" y="10793"/>
                    <a:pt x="2441" y="10793"/>
                  </a:cubicBezTo>
                  <a:lnTo>
                    <a:pt x="489" y="10793"/>
                  </a:lnTo>
                  <a:cubicBezTo>
                    <a:pt x="215" y="10793"/>
                    <a:pt x="1" y="11020"/>
                    <a:pt x="1" y="11282"/>
                  </a:cubicBezTo>
                  <a:lnTo>
                    <a:pt x="1" y="13234"/>
                  </a:lnTo>
                  <a:cubicBezTo>
                    <a:pt x="1" y="13496"/>
                    <a:pt x="215" y="13722"/>
                    <a:pt x="489" y="13722"/>
                  </a:cubicBezTo>
                  <a:lnTo>
                    <a:pt x="2441" y="13722"/>
                  </a:lnTo>
                  <a:cubicBezTo>
                    <a:pt x="2703" y="13722"/>
                    <a:pt x="2930" y="13496"/>
                    <a:pt x="2930" y="13234"/>
                  </a:cubicBezTo>
                  <a:lnTo>
                    <a:pt x="2930" y="12746"/>
                  </a:lnTo>
                  <a:lnTo>
                    <a:pt x="5858" y="12746"/>
                  </a:lnTo>
                  <a:lnTo>
                    <a:pt x="5858" y="13234"/>
                  </a:lnTo>
                  <a:cubicBezTo>
                    <a:pt x="5858" y="13496"/>
                    <a:pt x="6085" y="13722"/>
                    <a:pt x="6347" y="13722"/>
                  </a:cubicBezTo>
                  <a:lnTo>
                    <a:pt x="8299" y="13722"/>
                  </a:lnTo>
                  <a:cubicBezTo>
                    <a:pt x="8573" y="13722"/>
                    <a:pt x="8787" y="13496"/>
                    <a:pt x="8787" y="13234"/>
                  </a:cubicBezTo>
                  <a:lnTo>
                    <a:pt x="8787" y="12746"/>
                  </a:lnTo>
                  <a:lnTo>
                    <a:pt x="11728" y="12746"/>
                  </a:lnTo>
                  <a:lnTo>
                    <a:pt x="11728" y="13234"/>
                  </a:lnTo>
                  <a:cubicBezTo>
                    <a:pt x="11728" y="13496"/>
                    <a:pt x="11943" y="13722"/>
                    <a:pt x="12216" y="13722"/>
                  </a:cubicBezTo>
                  <a:lnTo>
                    <a:pt x="14169" y="13722"/>
                  </a:lnTo>
                  <a:cubicBezTo>
                    <a:pt x="14431" y="13722"/>
                    <a:pt x="14657" y="13496"/>
                    <a:pt x="14657" y="13234"/>
                  </a:cubicBezTo>
                  <a:lnTo>
                    <a:pt x="14657" y="11282"/>
                  </a:lnTo>
                  <a:cubicBezTo>
                    <a:pt x="14645" y="11032"/>
                    <a:pt x="14431" y="10805"/>
                    <a:pt x="14145" y="10805"/>
                  </a:cubicBezTo>
                  <a:lnTo>
                    <a:pt x="12193" y="10805"/>
                  </a:lnTo>
                  <a:cubicBezTo>
                    <a:pt x="11931" y="10805"/>
                    <a:pt x="11704" y="11032"/>
                    <a:pt x="11704" y="11293"/>
                  </a:cubicBezTo>
                  <a:lnTo>
                    <a:pt x="11704" y="11782"/>
                  </a:lnTo>
                  <a:lnTo>
                    <a:pt x="8775" y="11782"/>
                  </a:lnTo>
                  <a:lnTo>
                    <a:pt x="8775" y="11293"/>
                  </a:lnTo>
                  <a:cubicBezTo>
                    <a:pt x="8775" y="11032"/>
                    <a:pt x="8549" y="10805"/>
                    <a:pt x="8287" y="10805"/>
                  </a:cubicBezTo>
                  <a:lnTo>
                    <a:pt x="7799" y="10805"/>
                  </a:lnTo>
                  <a:lnTo>
                    <a:pt x="7799" y="9746"/>
                  </a:lnTo>
                  <a:cubicBezTo>
                    <a:pt x="8787" y="9662"/>
                    <a:pt x="9728" y="9305"/>
                    <a:pt x="10538" y="8698"/>
                  </a:cubicBezTo>
                  <a:cubicBezTo>
                    <a:pt x="10740" y="8531"/>
                    <a:pt x="10788" y="8234"/>
                    <a:pt x="10633" y="8007"/>
                  </a:cubicBezTo>
                  <a:cubicBezTo>
                    <a:pt x="10538" y="7884"/>
                    <a:pt x="10390" y="7818"/>
                    <a:pt x="10238" y="7818"/>
                  </a:cubicBezTo>
                  <a:cubicBezTo>
                    <a:pt x="10141" y="7818"/>
                    <a:pt x="10042" y="7845"/>
                    <a:pt x="9954" y="7900"/>
                  </a:cubicBezTo>
                  <a:cubicBezTo>
                    <a:pt x="9192" y="8484"/>
                    <a:pt x="8275" y="8781"/>
                    <a:pt x="7323" y="8781"/>
                  </a:cubicBezTo>
                  <a:cubicBezTo>
                    <a:pt x="4894" y="8781"/>
                    <a:pt x="2930" y="6817"/>
                    <a:pt x="2930" y="4388"/>
                  </a:cubicBezTo>
                  <a:lnTo>
                    <a:pt x="2930" y="2435"/>
                  </a:lnTo>
                  <a:cubicBezTo>
                    <a:pt x="2930" y="1828"/>
                    <a:pt x="3049" y="1233"/>
                    <a:pt x="3299" y="685"/>
                  </a:cubicBezTo>
                  <a:cubicBezTo>
                    <a:pt x="3406" y="435"/>
                    <a:pt x="3299" y="149"/>
                    <a:pt x="3049" y="42"/>
                  </a:cubicBezTo>
                  <a:cubicBezTo>
                    <a:pt x="2980" y="14"/>
                    <a:pt x="2911" y="1"/>
                    <a:pt x="28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8;p52">
              <a:extLst>
                <a:ext uri="{FF2B5EF4-FFF2-40B4-BE49-F238E27FC236}">
                  <a16:creationId xmlns:a16="http://schemas.microsoft.com/office/drawing/2014/main" id="{98A0E9F3-733D-952E-58D2-32BEDF7E446D}"/>
                </a:ext>
              </a:extLst>
            </p:cNvPr>
            <p:cNvSpPr/>
            <p:nvPr/>
          </p:nvSpPr>
          <p:spPr>
            <a:xfrm>
              <a:off x="2208300" y="3124025"/>
              <a:ext cx="221475" cy="244125"/>
            </a:xfrm>
            <a:custGeom>
              <a:avLst/>
              <a:gdLst/>
              <a:ahLst/>
              <a:cxnLst/>
              <a:rect l="l" t="t" r="r" b="b"/>
              <a:pathLst>
                <a:path w="8859" h="9765" extrusionOk="0">
                  <a:moveTo>
                    <a:pt x="3477" y="1"/>
                  </a:moveTo>
                  <a:cubicBezTo>
                    <a:pt x="2310" y="1"/>
                    <a:pt x="1191" y="370"/>
                    <a:pt x="251" y="1072"/>
                  </a:cubicBezTo>
                  <a:cubicBezTo>
                    <a:pt x="36" y="1239"/>
                    <a:pt x="0" y="1536"/>
                    <a:pt x="143" y="1763"/>
                  </a:cubicBezTo>
                  <a:cubicBezTo>
                    <a:pt x="256" y="1897"/>
                    <a:pt x="416" y="1964"/>
                    <a:pt x="569" y="1964"/>
                  </a:cubicBezTo>
                  <a:cubicBezTo>
                    <a:pt x="674" y="1964"/>
                    <a:pt x="775" y="1933"/>
                    <a:pt x="858" y="1870"/>
                  </a:cubicBezTo>
                  <a:cubicBezTo>
                    <a:pt x="1620" y="1286"/>
                    <a:pt x="2537" y="989"/>
                    <a:pt x="3501" y="989"/>
                  </a:cubicBezTo>
                  <a:cubicBezTo>
                    <a:pt x="5918" y="989"/>
                    <a:pt x="7882" y="2953"/>
                    <a:pt x="7882" y="5382"/>
                  </a:cubicBezTo>
                  <a:lnTo>
                    <a:pt x="7882" y="7323"/>
                  </a:lnTo>
                  <a:cubicBezTo>
                    <a:pt x="7882" y="7942"/>
                    <a:pt x="7763" y="8537"/>
                    <a:pt x="7513" y="9085"/>
                  </a:cubicBezTo>
                  <a:cubicBezTo>
                    <a:pt x="7406" y="9335"/>
                    <a:pt x="7513" y="9621"/>
                    <a:pt x="7763" y="9728"/>
                  </a:cubicBezTo>
                  <a:cubicBezTo>
                    <a:pt x="7830" y="9752"/>
                    <a:pt x="7897" y="9764"/>
                    <a:pt x="7962" y="9764"/>
                  </a:cubicBezTo>
                  <a:cubicBezTo>
                    <a:pt x="8154" y="9764"/>
                    <a:pt x="8326" y="9661"/>
                    <a:pt x="8406" y="9466"/>
                  </a:cubicBezTo>
                  <a:cubicBezTo>
                    <a:pt x="8704" y="8787"/>
                    <a:pt x="8859" y="8073"/>
                    <a:pt x="8859" y="7323"/>
                  </a:cubicBezTo>
                  <a:lnTo>
                    <a:pt x="8859" y="5370"/>
                  </a:lnTo>
                  <a:cubicBezTo>
                    <a:pt x="8859" y="2417"/>
                    <a:pt x="6442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9;p52">
              <a:extLst>
                <a:ext uri="{FF2B5EF4-FFF2-40B4-BE49-F238E27FC236}">
                  <a16:creationId xmlns:a16="http://schemas.microsoft.com/office/drawing/2014/main" id="{CF67F08B-4779-B726-ABC3-3F45D57F8F26}"/>
                </a:ext>
              </a:extLst>
            </p:cNvPr>
            <p:cNvSpPr/>
            <p:nvPr/>
          </p:nvSpPr>
          <p:spPr>
            <a:xfrm>
              <a:off x="2213050" y="3270475"/>
              <a:ext cx="168200" cy="122350"/>
            </a:xfrm>
            <a:custGeom>
              <a:avLst/>
              <a:gdLst/>
              <a:ahLst/>
              <a:cxnLst/>
              <a:rect l="l" t="t" r="r" b="b"/>
              <a:pathLst>
                <a:path w="6728" h="4894" extrusionOk="0">
                  <a:moveTo>
                    <a:pt x="6240" y="0"/>
                  </a:moveTo>
                  <a:cubicBezTo>
                    <a:pt x="5966" y="0"/>
                    <a:pt x="5752" y="215"/>
                    <a:pt x="5752" y="489"/>
                  </a:cubicBezTo>
                  <a:lnTo>
                    <a:pt x="5752" y="1465"/>
                  </a:lnTo>
                  <a:cubicBezTo>
                    <a:pt x="5752" y="2810"/>
                    <a:pt x="4644" y="3906"/>
                    <a:pt x="3311" y="3906"/>
                  </a:cubicBezTo>
                  <a:cubicBezTo>
                    <a:pt x="2275" y="3906"/>
                    <a:pt x="1358" y="3251"/>
                    <a:pt x="1013" y="2286"/>
                  </a:cubicBezTo>
                  <a:cubicBezTo>
                    <a:pt x="947" y="2087"/>
                    <a:pt x="752" y="1964"/>
                    <a:pt x="549" y="1964"/>
                  </a:cubicBezTo>
                  <a:cubicBezTo>
                    <a:pt x="497" y="1964"/>
                    <a:pt x="445" y="1972"/>
                    <a:pt x="394" y="1989"/>
                  </a:cubicBezTo>
                  <a:cubicBezTo>
                    <a:pt x="132" y="2084"/>
                    <a:pt x="1" y="2358"/>
                    <a:pt x="96" y="2620"/>
                  </a:cubicBezTo>
                  <a:cubicBezTo>
                    <a:pt x="572" y="3989"/>
                    <a:pt x="1858" y="4894"/>
                    <a:pt x="3311" y="4894"/>
                  </a:cubicBezTo>
                  <a:cubicBezTo>
                    <a:pt x="5192" y="4894"/>
                    <a:pt x="6728" y="3358"/>
                    <a:pt x="6728" y="1465"/>
                  </a:cubicBezTo>
                  <a:lnTo>
                    <a:pt x="6728" y="489"/>
                  </a:lnTo>
                  <a:cubicBezTo>
                    <a:pt x="6728" y="215"/>
                    <a:pt x="6502" y="0"/>
                    <a:pt x="6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0;p52">
              <a:extLst>
                <a:ext uri="{FF2B5EF4-FFF2-40B4-BE49-F238E27FC236}">
                  <a16:creationId xmlns:a16="http://schemas.microsoft.com/office/drawing/2014/main" id="{C49AF7DA-EE2C-7E67-0C67-E6ABBDDC4BF7}"/>
                </a:ext>
              </a:extLst>
            </p:cNvPr>
            <p:cNvSpPr/>
            <p:nvPr/>
          </p:nvSpPr>
          <p:spPr>
            <a:xfrm>
              <a:off x="2210375" y="3172550"/>
              <a:ext cx="168200" cy="122350"/>
            </a:xfrm>
            <a:custGeom>
              <a:avLst/>
              <a:gdLst/>
              <a:ahLst/>
              <a:cxnLst/>
              <a:rect l="l" t="t" r="r" b="b"/>
              <a:pathLst>
                <a:path w="6728" h="4894" extrusionOk="0">
                  <a:moveTo>
                    <a:pt x="3430" y="0"/>
                  </a:moveTo>
                  <a:cubicBezTo>
                    <a:pt x="1537" y="0"/>
                    <a:pt x="1" y="1536"/>
                    <a:pt x="1" y="3417"/>
                  </a:cubicBezTo>
                  <a:lnTo>
                    <a:pt x="1" y="4406"/>
                  </a:lnTo>
                  <a:cubicBezTo>
                    <a:pt x="1" y="4691"/>
                    <a:pt x="215" y="4894"/>
                    <a:pt x="477" y="4894"/>
                  </a:cubicBezTo>
                  <a:cubicBezTo>
                    <a:pt x="751" y="4894"/>
                    <a:pt x="965" y="4667"/>
                    <a:pt x="965" y="4406"/>
                  </a:cubicBezTo>
                  <a:lnTo>
                    <a:pt x="965" y="3417"/>
                  </a:lnTo>
                  <a:cubicBezTo>
                    <a:pt x="965" y="2084"/>
                    <a:pt x="2073" y="977"/>
                    <a:pt x="3406" y="977"/>
                  </a:cubicBezTo>
                  <a:cubicBezTo>
                    <a:pt x="4442" y="977"/>
                    <a:pt x="5359" y="1631"/>
                    <a:pt x="5716" y="2608"/>
                  </a:cubicBezTo>
                  <a:cubicBezTo>
                    <a:pt x="5792" y="2807"/>
                    <a:pt x="5981" y="2930"/>
                    <a:pt x="6187" y="2930"/>
                  </a:cubicBezTo>
                  <a:cubicBezTo>
                    <a:pt x="6240" y="2930"/>
                    <a:pt x="6294" y="2922"/>
                    <a:pt x="6347" y="2905"/>
                  </a:cubicBezTo>
                  <a:cubicBezTo>
                    <a:pt x="6597" y="2810"/>
                    <a:pt x="6728" y="2524"/>
                    <a:pt x="6645" y="2274"/>
                  </a:cubicBezTo>
                  <a:cubicBezTo>
                    <a:pt x="6168" y="905"/>
                    <a:pt x="4870" y="0"/>
                    <a:pt x="3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1;p52">
              <a:extLst>
                <a:ext uri="{FF2B5EF4-FFF2-40B4-BE49-F238E27FC236}">
                  <a16:creationId xmlns:a16="http://schemas.microsoft.com/office/drawing/2014/main" id="{518E8F9B-F9C7-D18A-BA2E-1D31441603C2}"/>
                </a:ext>
              </a:extLst>
            </p:cNvPr>
            <p:cNvSpPr/>
            <p:nvPr/>
          </p:nvSpPr>
          <p:spPr>
            <a:xfrm>
              <a:off x="2259500" y="3221650"/>
              <a:ext cx="72950" cy="121775"/>
            </a:xfrm>
            <a:custGeom>
              <a:avLst/>
              <a:gdLst/>
              <a:ahLst/>
              <a:cxnLst/>
              <a:rect l="l" t="t" r="r" b="b"/>
              <a:pathLst>
                <a:path w="2918" h="4871" extrusionOk="0">
                  <a:moveTo>
                    <a:pt x="1465" y="1"/>
                  </a:moveTo>
                  <a:cubicBezTo>
                    <a:pt x="655" y="1"/>
                    <a:pt x="0" y="656"/>
                    <a:pt x="0" y="1453"/>
                  </a:cubicBezTo>
                  <a:lnTo>
                    <a:pt x="0" y="3406"/>
                  </a:lnTo>
                  <a:cubicBezTo>
                    <a:pt x="0" y="4216"/>
                    <a:pt x="655" y="4870"/>
                    <a:pt x="1465" y="4870"/>
                  </a:cubicBezTo>
                  <a:cubicBezTo>
                    <a:pt x="1727" y="4870"/>
                    <a:pt x="1953" y="4644"/>
                    <a:pt x="1953" y="4370"/>
                  </a:cubicBezTo>
                  <a:cubicBezTo>
                    <a:pt x="1953" y="4108"/>
                    <a:pt x="1727" y="3882"/>
                    <a:pt x="1465" y="3882"/>
                  </a:cubicBezTo>
                  <a:cubicBezTo>
                    <a:pt x="1191" y="3882"/>
                    <a:pt x="977" y="3656"/>
                    <a:pt x="977" y="3394"/>
                  </a:cubicBezTo>
                  <a:lnTo>
                    <a:pt x="977" y="1441"/>
                  </a:lnTo>
                  <a:cubicBezTo>
                    <a:pt x="977" y="1179"/>
                    <a:pt x="1191" y="953"/>
                    <a:pt x="1465" y="953"/>
                  </a:cubicBezTo>
                  <a:cubicBezTo>
                    <a:pt x="1727" y="953"/>
                    <a:pt x="1953" y="1179"/>
                    <a:pt x="1953" y="1441"/>
                  </a:cubicBezTo>
                  <a:lnTo>
                    <a:pt x="1953" y="2430"/>
                  </a:lnTo>
                  <a:cubicBezTo>
                    <a:pt x="1941" y="2727"/>
                    <a:pt x="2155" y="2930"/>
                    <a:pt x="2429" y="2930"/>
                  </a:cubicBezTo>
                  <a:cubicBezTo>
                    <a:pt x="2703" y="2930"/>
                    <a:pt x="2917" y="2703"/>
                    <a:pt x="2917" y="2442"/>
                  </a:cubicBezTo>
                  <a:lnTo>
                    <a:pt x="2917" y="1453"/>
                  </a:lnTo>
                  <a:cubicBezTo>
                    <a:pt x="2917" y="656"/>
                    <a:pt x="2263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205;p52">
            <a:extLst>
              <a:ext uri="{FF2B5EF4-FFF2-40B4-BE49-F238E27FC236}">
                <a16:creationId xmlns:a16="http://schemas.microsoft.com/office/drawing/2014/main" id="{EEDCA68C-766D-CA06-2484-7A852B61DB96}"/>
              </a:ext>
            </a:extLst>
          </p:cNvPr>
          <p:cNvGrpSpPr/>
          <p:nvPr/>
        </p:nvGrpSpPr>
        <p:grpSpPr>
          <a:xfrm>
            <a:off x="4984061" y="1978225"/>
            <a:ext cx="416725" cy="317325"/>
            <a:chOff x="2005900" y="1071400"/>
            <a:chExt cx="416725" cy="317325"/>
          </a:xfrm>
        </p:grpSpPr>
        <p:sp>
          <p:nvSpPr>
            <p:cNvPr id="15" name="Google Shape;1206;p52">
              <a:extLst>
                <a:ext uri="{FF2B5EF4-FFF2-40B4-BE49-F238E27FC236}">
                  <a16:creationId xmlns:a16="http://schemas.microsoft.com/office/drawing/2014/main" id="{77F42B43-FA51-32EF-E989-4EFA5E65DAE9}"/>
                </a:ext>
              </a:extLst>
            </p:cNvPr>
            <p:cNvSpPr/>
            <p:nvPr/>
          </p:nvSpPr>
          <p:spPr>
            <a:xfrm>
              <a:off x="2105025" y="1169325"/>
              <a:ext cx="317600" cy="219400"/>
            </a:xfrm>
            <a:custGeom>
              <a:avLst/>
              <a:gdLst/>
              <a:ahLst/>
              <a:cxnLst/>
              <a:rect l="l" t="t" r="r" b="b"/>
              <a:pathLst>
                <a:path w="12704" h="8776" extrusionOk="0">
                  <a:moveTo>
                    <a:pt x="667" y="0"/>
                  </a:moveTo>
                  <a:lnTo>
                    <a:pt x="6346" y="4727"/>
                  </a:lnTo>
                  <a:lnTo>
                    <a:pt x="12037" y="0"/>
                  </a:lnTo>
                  <a:close/>
                  <a:moveTo>
                    <a:pt x="0" y="715"/>
                  </a:moveTo>
                  <a:lnTo>
                    <a:pt x="0" y="8287"/>
                  </a:lnTo>
                  <a:cubicBezTo>
                    <a:pt x="0" y="8561"/>
                    <a:pt x="226" y="8775"/>
                    <a:pt x="500" y="8775"/>
                  </a:cubicBezTo>
                  <a:lnTo>
                    <a:pt x="12204" y="8775"/>
                  </a:lnTo>
                  <a:cubicBezTo>
                    <a:pt x="12478" y="8775"/>
                    <a:pt x="12704" y="8561"/>
                    <a:pt x="12704" y="8287"/>
                  </a:cubicBezTo>
                  <a:lnTo>
                    <a:pt x="12704" y="715"/>
                  </a:lnTo>
                  <a:lnTo>
                    <a:pt x="6656" y="5739"/>
                  </a:lnTo>
                  <a:cubicBezTo>
                    <a:pt x="6566" y="5817"/>
                    <a:pt x="6456" y="5855"/>
                    <a:pt x="6346" y="5855"/>
                  </a:cubicBezTo>
                  <a:cubicBezTo>
                    <a:pt x="6236" y="5855"/>
                    <a:pt x="6126" y="5817"/>
                    <a:pt x="6036" y="5739"/>
                  </a:cubicBezTo>
                  <a:lnTo>
                    <a:pt x="0" y="7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7;p52">
              <a:extLst>
                <a:ext uri="{FF2B5EF4-FFF2-40B4-BE49-F238E27FC236}">
                  <a16:creationId xmlns:a16="http://schemas.microsoft.com/office/drawing/2014/main" id="{288DEB3A-B084-B10D-04AA-47F8B409CD1D}"/>
                </a:ext>
              </a:extLst>
            </p:cNvPr>
            <p:cNvSpPr/>
            <p:nvPr/>
          </p:nvSpPr>
          <p:spPr>
            <a:xfrm>
              <a:off x="2056200" y="1120500"/>
              <a:ext cx="317325" cy="219700"/>
            </a:xfrm>
            <a:custGeom>
              <a:avLst/>
              <a:gdLst/>
              <a:ahLst/>
              <a:cxnLst/>
              <a:rect l="l" t="t" r="r" b="b"/>
              <a:pathLst>
                <a:path w="12693" h="8788" extrusionOk="0">
                  <a:moveTo>
                    <a:pt x="489" y="1"/>
                  </a:moveTo>
                  <a:cubicBezTo>
                    <a:pt x="215" y="1"/>
                    <a:pt x="0" y="227"/>
                    <a:pt x="0" y="489"/>
                  </a:cubicBezTo>
                  <a:lnTo>
                    <a:pt x="0" y="8287"/>
                  </a:lnTo>
                  <a:cubicBezTo>
                    <a:pt x="0" y="8561"/>
                    <a:pt x="215" y="8788"/>
                    <a:pt x="489" y="8788"/>
                  </a:cubicBezTo>
                  <a:lnTo>
                    <a:pt x="977" y="8788"/>
                  </a:lnTo>
                  <a:lnTo>
                    <a:pt x="977" y="2442"/>
                  </a:lnTo>
                  <a:cubicBezTo>
                    <a:pt x="977" y="1644"/>
                    <a:pt x="1632" y="989"/>
                    <a:pt x="2441" y="989"/>
                  </a:cubicBezTo>
                  <a:lnTo>
                    <a:pt x="12692" y="989"/>
                  </a:lnTo>
                  <a:lnTo>
                    <a:pt x="12692" y="489"/>
                  </a:lnTo>
                  <a:cubicBezTo>
                    <a:pt x="12692" y="215"/>
                    <a:pt x="12466" y="1"/>
                    <a:pt x="12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8;p52">
              <a:extLst>
                <a:ext uri="{FF2B5EF4-FFF2-40B4-BE49-F238E27FC236}">
                  <a16:creationId xmlns:a16="http://schemas.microsoft.com/office/drawing/2014/main" id="{8F63091C-F385-B033-E789-F6FD912D94F0}"/>
                </a:ext>
              </a:extLst>
            </p:cNvPr>
            <p:cNvSpPr/>
            <p:nvPr/>
          </p:nvSpPr>
          <p:spPr>
            <a:xfrm>
              <a:off x="2005900" y="1071400"/>
              <a:ext cx="318800" cy="219675"/>
            </a:xfrm>
            <a:custGeom>
              <a:avLst/>
              <a:gdLst/>
              <a:ahLst/>
              <a:cxnLst/>
              <a:rect l="l" t="t" r="r" b="b"/>
              <a:pathLst>
                <a:path w="12752" h="8787" extrusionOk="0">
                  <a:moveTo>
                    <a:pt x="488" y="0"/>
                  </a:moveTo>
                  <a:cubicBezTo>
                    <a:pt x="226" y="0"/>
                    <a:pt x="0" y="226"/>
                    <a:pt x="0" y="488"/>
                  </a:cubicBezTo>
                  <a:lnTo>
                    <a:pt x="0" y="8287"/>
                  </a:lnTo>
                  <a:cubicBezTo>
                    <a:pt x="0" y="8561"/>
                    <a:pt x="226" y="8787"/>
                    <a:pt x="488" y="8787"/>
                  </a:cubicBezTo>
                  <a:lnTo>
                    <a:pt x="1036" y="8787"/>
                  </a:lnTo>
                  <a:lnTo>
                    <a:pt x="1036" y="2441"/>
                  </a:lnTo>
                  <a:cubicBezTo>
                    <a:pt x="1036" y="1643"/>
                    <a:pt x="1691" y="988"/>
                    <a:pt x="2501" y="988"/>
                  </a:cubicBezTo>
                  <a:lnTo>
                    <a:pt x="12752" y="988"/>
                  </a:lnTo>
                  <a:lnTo>
                    <a:pt x="12752" y="488"/>
                  </a:lnTo>
                  <a:cubicBezTo>
                    <a:pt x="12752" y="226"/>
                    <a:pt x="12526" y="12"/>
                    <a:pt x="12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762;p42">
            <a:extLst>
              <a:ext uri="{FF2B5EF4-FFF2-40B4-BE49-F238E27FC236}">
                <a16:creationId xmlns:a16="http://schemas.microsoft.com/office/drawing/2014/main" id="{41CB250C-C434-4FBE-234F-80CD51DAA098}"/>
              </a:ext>
            </a:extLst>
          </p:cNvPr>
          <p:cNvGrpSpPr/>
          <p:nvPr/>
        </p:nvGrpSpPr>
        <p:grpSpPr>
          <a:xfrm>
            <a:off x="3733964" y="1938524"/>
            <a:ext cx="421225" cy="416125"/>
            <a:chOff x="3273600" y="2395375"/>
            <a:chExt cx="421225" cy="416125"/>
          </a:xfrm>
        </p:grpSpPr>
        <p:sp>
          <p:nvSpPr>
            <p:cNvPr id="19" name="Google Shape;763;p42">
              <a:extLst>
                <a:ext uri="{FF2B5EF4-FFF2-40B4-BE49-F238E27FC236}">
                  <a16:creationId xmlns:a16="http://schemas.microsoft.com/office/drawing/2014/main" id="{725CDDE0-777C-0626-784D-FB3CE1598902}"/>
                </a:ext>
              </a:extLst>
            </p:cNvPr>
            <p:cNvSpPr/>
            <p:nvPr/>
          </p:nvSpPr>
          <p:spPr>
            <a:xfrm>
              <a:off x="3278075" y="2591825"/>
              <a:ext cx="416750" cy="219675"/>
            </a:xfrm>
            <a:custGeom>
              <a:avLst/>
              <a:gdLst/>
              <a:ahLst/>
              <a:cxnLst/>
              <a:rect l="l" t="t" r="r" b="b"/>
              <a:pathLst>
                <a:path w="16670" h="8787" extrusionOk="0">
                  <a:moveTo>
                    <a:pt x="1" y="0"/>
                  </a:moveTo>
                  <a:lnTo>
                    <a:pt x="1" y="2274"/>
                  </a:lnTo>
                  <a:lnTo>
                    <a:pt x="7835" y="2274"/>
                  </a:lnTo>
                  <a:lnTo>
                    <a:pt x="7835" y="0"/>
                  </a:lnTo>
                  <a:close/>
                  <a:moveTo>
                    <a:pt x="8823" y="0"/>
                  </a:moveTo>
                  <a:lnTo>
                    <a:pt x="8823" y="2274"/>
                  </a:lnTo>
                  <a:lnTo>
                    <a:pt x="16669" y="2274"/>
                  </a:lnTo>
                  <a:lnTo>
                    <a:pt x="16669" y="0"/>
                  </a:lnTo>
                  <a:close/>
                  <a:moveTo>
                    <a:pt x="1" y="3251"/>
                  </a:moveTo>
                  <a:lnTo>
                    <a:pt x="1" y="5537"/>
                  </a:lnTo>
                  <a:lnTo>
                    <a:pt x="3453" y="5537"/>
                  </a:lnTo>
                  <a:lnTo>
                    <a:pt x="3453" y="3251"/>
                  </a:lnTo>
                  <a:close/>
                  <a:moveTo>
                    <a:pt x="4430" y="3251"/>
                  </a:moveTo>
                  <a:lnTo>
                    <a:pt x="4430" y="5537"/>
                  </a:lnTo>
                  <a:lnTo>
                    <a:pt x="12240" y="5537"/>
                  </a:lnTo>
                  <a:lnTo>
                    <a:pt x="12240" y="3251"/>
                  </a:lnTo>
                  <a:close/>
                  <a:moveTo>
                    <a:pt x="13216" y="3251"/>
                  </a:moveTo>
                  <a:lnTo>
                    <a:pt x="13216" y="5537"/>
                  </a:lnTo>
                  <a:lnTo>
                    <a:pt x="16669" y="5537"/>
                  </a:lnTo>
                  <a:lnTo>
                    <a:pt x="16669" y="3251"/>
                  </a:lnTo>
                  <a:close/>
                  <a:moveTo>
                    <a:pt x="1" y="6513"/>
                  </a:moveTo>
                  <a:lnTo>
                    <a:pt x="1" y="8299"/>
                  </a:lnTo>
                  <a:cubicBezTo>
                    <a:pt x="1" y="8561"/>
                    <a:pt x="215" y="8787"/>
                    <a:pt x="489" y="8787"/>
                  </a:cubicBezTo>
                  <a:lnTo>
                    <a:pt x="7835" y="8787"/>
                  </a:lnTo>
                  <a:lnTo>
                    <a:pt x="7835" y="6513"/>
                  </a:lnTo>
                  <a:close/>
                  <a:moveTo>
                    <a:pt x="8823" y="6513"/>
                  </a:moveTo>
                  <a:lnTo>
                    <a:pt x="8823" y="8787"/>
                  </a:lnTo>
                  <a:lnTo>
                    <a:pt x="16169" y="8787"/>
                  </a:lnTo>
                  <a:cubicBezTo>
                    <a:pt x="16443" y="8787"/>
                    <a:pt x="16657" y="8561"/>
                    <a:pt x="16657" y="8299"/>
                  </a:cubicBezTo>
                  <a:lnTo>
                    <a:pt x="16657" y="65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4;p42">
              <a:extLst>
                <a:ext uri="{FF2B5EF4-FFF2-40B4-BE49-F238E27FC236}">
                  <a16:creationId xmlns:a16="http://schemas.microsoft.com/office/drawing/2014/main" id="{79E3EE09-6A92-2A0E-650F-524C9370ABC2}"/>
                </a:ext>
              </a:extLst>
            </p:cNvPr>
            <p:cNvSpPr/>
            <p:nvPr/>
          </p:nvSpPr>
          <p:spPr>
            <a:xfrm>
              <a:off x="3273600" y="2395375"/>
              <a:ext cx="421225" cy="172050"/>
            </a:xfrm>
            <a:custGeom>
              <a:avLst/>
              <a:gdLst/>
              <a:ahLst/>
              <a:cxnLst/>
              <a:rect l="l" t="t" r="r" b="b"/>
              <a:pathLst>
                <a:path w="16849" h="6882" extrusionOk="0">
                  <a:moveTo>
                    <a:pt x="668" y="0"/>
                  </a:moveTo>
                  <a:cubicBezTo>
                    <a:pt x="215" y="0"/>
                    <a:pt x="13" y="536"/>
                    <a:pt x="322" y="834"/>
                  </a:cubicBezTo>
                  <a:cubicBezTo>
                    <a:pt x="334" y="845"/>
                    <a:pt x="1156" y="1643"/>
                    <a:pt x="1156" y="2500"/>
                  </a:cubicBezTo>
                  <a:cubicBezTo>
                    <a:pt x="1156" y="2774"/>
                    <a:pt x="1049" y="3096"/>
                    <a:pt x="870" y="3405"/>
                  </a:cubicBezTo>
                  <a:cubicBezTo>
                    <a:pt x="251" y="4489"/>
                    <a:pt x="1" y="5727"/>
                    <a:pt x="322" y="6882"/>
                  </a:cubicBezTo>
                  <a:lnTo>
                    <a:pt x="16813" y="6882"/>
                  </a:lnTo>
                  <a:cubicBezTo>
                    <a:pt x="16824" y="6727"/>
                    <a:pt x="16848" y="6560"/>
                    <a:pt x="16848" y="6394"/>
                  </a:cubicBezTo>
                  <a:cubicBezTo>
                    <a:pt x="16848" y="5074"/>
                    <a:pt x="15753" y="3976"/>
                    <a:pt x="14426" y="3976"/>
                  </a:cubicBezTo>
                  <a:cubicBezTo>
                    <a:pt x="14412" y="3976"/>
                    <a:pt x="14398" y="3977"/>
                    <a:pt x="14384" y="3977"/>
                  </a:cubicBezTo>
                  <a:cubicBezTo>
                    <a:pt x="14122" y="3977"/>
                    <a:pt x="13884" y="4203"/>
                    <a:pt x="13884" y="4477"/>
                  </a:cubicBezTo>
                  <a:cubicBezTo>
                    <a:pt x="13884" y="4744"/>
                    <a:pt x="13657" y="4965"/>
                    <a:pt x="13381" y="4965"/>
                  </a:cubicBezTo>
                  <a:cubicBezTo>
                    <a:pt x="13374" y="4965"/>
                    <a:pt x="13367" y="4965"/>
                    <a:pt x="13360" y="4965"/>
                  </a:cubicBezTo>
                  <a:cubicBezTo>
                    <a:pt x="13086" y="4953"/>
                    <a:pt x="12895" y="4727"/>
                    <a:pt x="12895" y="4453"/>
                  </a:cubicBezTo>
                  <a:lnTo>
                    <a:pt x="12895" y="3489"/>
                  </a:lnTo>
                  <a:cubicBezTo>
                    <a:pt x="12895" y="1619"/>
                    <a:pt x="11383" y="12"/>
                    <a:pt x="9478" y="12"/>
                  </a:cubicBezTo>
                  <a:cubicBezTo>
                    <a:pt x="9026" y="12"/>
                    <a:pt x="8823" y="548"/>
                    <a:pt x="9133" y="845"/>
                  </a:cubicBezTo>
                  <a:cubicBezTo>
                    <a:pt x="9145" y="857"/>
                    <a:pt x="9966" y="1655"/>
                    <a:pt x="9966" y="2512"/>
                  </a:cubicBezTo>
                  <a:cubicBezTo>
                    <a:pt x="9966" y="3088"/>
                    <a:pt x="9609" y="3635"/>
                    <a:pt x="9003" y="3635"/>
                  </a:cubicBezTo>
                  <a:cubicBezTo>
                    <a:pt x="8946" y="3635"/>
                    <a:pt x="8886" y="3630"/>
                    <a:pt x="8823" y="3620"/>
                  </a:cubicBezTo>
                  <a:cubicBezTo>
                    <a:pt x="8442" y="3560"/>
                    <a:pt x="8014" y="3286"/>
                    <a:pt x="8014" y="2667"/>
                  </a:cubicBezTo>
                  <a:lnTo>
                    <a:pt x="8014" y="1596"/>
                  </a:lnTo>
                  <a:cubicBezTo>
                    <a:pt x="8014" y="1281"/>
                    <a:pt x="7764" y="1036"/>
                    <a:pt x="7464" y="1036"/>
                  </a:cubicBezTo>
                  <a:cubicBezTo>
                    <a:pt x="7457" y="1036"/>
                    <a:pt x="7449" y="1036"/>
                    <a:pt x="7442" y="1036"/>
                  </a:cubicBezTo>
                  <a:cubicBezTo>
                    <a:pt x="6133" y="1084"/>
                    <a:pt x="5085" y="2167"/>
                    <a:pt x="5085" y="3477"/>
                  </a:cubicBezTo>
                  <a:lnTo>
                    <a:pt x="5085" y="4453"/>
                  </a:lnTo>
                  <a:cubicBezTo>
                    <a:pt x="5085" y="4732"/>
                    <a:pt x="4870" y="4954"/>
                    <a:pt x="4605" y="4954"/>
                  </a:cubicBezTo>
                  <a:cubicBezTo>
                    <a:pt x="4599" y="4954"/>
                    <a:pt x="4592" y="4953"/>
                    <a:pt x="4585" y="4953"/>
                  </a:cubicBezTo>
                  <a:cubicBezTo>
                    <a:pt x="4323" y="4941"/>
                    <a:pt x="4121" y="4715"/>
                    <a:pt x="4121" y="4441"/>
                  </a:cubicBezTo>
                  <a:lnTo>
                    <a:pt x="4121" y="3477"/>
                  </a:lnTo>
                  <a:cubicBezTo>
                    <a:pt x="4121" y="1584"/>
                    <a:pt x="2537" y="0"/>
                    <a:pt x="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7"/>
          <p:cNvSpPr txBox="1">
            <a:spLocks noGrp="1"/>
          </p:cNvSpPr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96" name="Google Shape;896;p47"/>
          <p:cNvSpPr txBox="1"/>
          <p:nvPr/>
        </p:nvSpPr>
        <p:spPr>
          <a:xfrm>
            <a:off x="4186818" y="1242438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97" name="Google Shape;897;p47"/>
          <p:cNvSpPr txBox="1"/>
          <p:nvPr/>
        </p:nvSpPr>
        <p:spPr>
          <a:xfrm>
            <a:off x="790331" y="3026262"/>
            <a:ext cx="2159013" cy="80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Developed a Flask-based web app with intentional vulnerabilities</a:t>
            </a:r>
          </a:p>
        </p:txBody>
      </p:sp>
      <p:sp>
        <p:nvSpPr>
          <p:cNvPr id="898" name="Google Shape;898;p47"/>
          <p:cNvSpPr txBox="1"/>
          <p:nvPr/>
        </p:nvSpPr>
        <p:spPr>
          <a:xfrm>
            <a:off x="542257" y="2192053"/>
            <a:ext cx="2643723" cy="86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Vulnerable Web Application</a:t>
            </a:r>
          </a:p>
        </p:txBody>
      </p:sp>
      <p:sp>
        <p:nvSpPr>
          <p:cNvPr id="899" name="Google Shape;899;p47"/>
          <p:cNvSpPr txBox="1"/>
          <p:nvPr/>
        </p:nvSpPr>
        <p:spPr>
          <a:xfrm>
            <a:off x="3510979" y="2934120"/>
            <a:ext cx="2072939" cy="84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Conducted Host Header Manipulation, clickjacking, and MITM attacks</a:t>
            </a:r>
          </a:p>
        </p:txBody>
      </p:sp>
      <p:sp>
        <p:nvSpPr>
          <p:cNvPr id="900" name="Google Shape;900;p47"/>
          <p:cNvSpPr txBox="1"/>
          <p:nvPr/>
        </p:nvSpPr>
        <p:spPr>
          <a:xfrm>
            <a:off x="3734851" y="2299575"/>
            <a:ext cx="167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Test Attacks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901" name="Google Shape;901;p47"/>
          <p:cNvCxnSpPr>
            <a:cxnSpLocks/>
            <a:stCxn id="896" idx="2"/>
            <a:endCxn id="898" idx="0"/>
          </p:cNvCxnSpPr>
          <p:nvPr/>
        </p:nvCxnSpPr>
        <p:spPr>
          <a:xfrm rot="5400000">
            <a:off x="3094862" y="714896"/>
            <a:ext cx="246415" cy="27078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902" name="Google Shape;902;p47"/>
          <p:cNvSpPr txBox="1"/>
          <p:nvPr/>
        </p:nvSpPr>
        <p:spPr>
          <a:xfrm>
            <a:off x="6074411" y="2915544"/>
            <a:ext cx="2397937" cy="848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Implemented Flask-Talisman for security headers and HTTPS enforcement.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3" name="Google Shape;903;p47"/>
          <p:cNvSpPr txBox="1"/>
          <p:nvPr/>
        </p:nvSpPr>
        <p:spPr>
          <a:xfrm>
            <a:off x="6108229" y="2192053"/>
            <a:ext cx="2072939" cy="80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Secure Application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904" name="Google Shape;904;p47"/>
          <p:cNvCxnSpPr>
            <a:cxnSpLocks/>
            <a:stCxn id="896" idx="2"/>
            <a:endCxn id="903" idx="0"/>
          </p:cNvCxnSpPr>
          <p:nvPr/>
        </p:nvCxnSpPr>
        <p:spPr>
          <a:xfrm rot="16200000" flipH="1">
            <a:off x="5735151" y="782504"/>
            <a:ext cx="246415" cy="257268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05" name="Google Shape;905;p47"/>
          <p:cNvCxnSpPr>
            <a:stCxn id="896" idx="2"/>
            <a:endCxn id="900" idx="0"/>
          </p:cNvCxnSpPr>
          <p:nvPr/>
        </p:nvCxnSpPr>
        <p:spPr>
          <a:xfrm>
            <a:off x="4572018" y="1945638"/>
            <a:ext cx="0" cy="35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906" name="Google Shape;906;p47"/>
          <p:cNvSpPr/>
          <p:nvPr/>
        </p:nvSpPr>
        <p:spPr>
          <a:xfrm>
            <a:off x="4388925" y="1385963"/>
            <a:ext cx="366150" cy="416150"/>
          </a:xfrm>
          <a:custGeom>
            <a:avLst/>
            <a:gdLst/>
            <a:ahLst/>
            <a:cxnLst/>
            <a:rect l="l" t="t" r="r" b="b"/>
            <a:pathLst>
              <a:path w="14646" h="16646" extrusionOk="0">
                <a:moveTo>
                  <a:pt x="2441" y="965"/>
                </a:moveTo>
                <a:cubicBezTo>
                  <a:pt x="2703" y="965"/>
                  <a:pt x="2929" y="1191"/>
                  <a:pt x="2929" y="1453"/>
                </a:cubicBezTo>
                <a:lnTo>
                  <a:pt x="2929" y="2905"/>
                </a:lnTo>
                <a:lnTo>
                  <a:pt x="1953" y="2905"/>
                </a:lnTo>
                <a:lnTo>
                  <a:pt x="1953" y="1453"/>
                </a:lnTo>
                <a:cubicBezTo>
                  <a:pt x="1953" y="1191"/>
                  <a:pt x="2179" y="965"/>
                  <a:pt x="2441" y="965"/>
                </a:cubicBezTo>
                <a:close/>
                <a:moveTo>
                  <a:pt x="2441" y="4858"/>
                </a:moveTo>
                <a:cubicBezTo>
                  <a:pt x="2715" y="4858"/>
                  <a:pt x="2929" y="5084"/>
                  <a:pt x="2929" y="5358"/>
                </a:cubicBezTo>
                <a:cubicBezTo>
                  <a:pt x="2929" y="5620"/>
                  <a:pt x="2715" y="5846"/>
                  <a:pt x="2441" y="5846"/>
                </a:cubicBezTo>
                <a:cubicBezTo>
                  <a:pt x="2179" y="5846"/>
                  <a:pt x="1953" y="5620"/>
                  <a:pt x="1953" y="5358"/>
                </a:cubicBezTo>
                <a:cubicBezTo>
                  <a:pt x="1953" y="5084"/>
                  <a:pt x="2179" y="4858"/>
                  <a:pt x="2441" y="4858"/>
                </a:cubicBezTo>
                <a:close/>
                <a:moveTo>
                  <a:pt x="12204" y="4858"/>
                </a:moveTo>
                <a:cubicBezTo>
                  <a:pt x="12466" y="4858"/>
                  <a:pt x="12692" y="5084"/>
                  <a:pt x="12692" y="5346"/>
                </a:cubicBezTo>
                <a:cubicBezTo>
                  <a:pt x="12692" y="5620"/>
                  <a:pt x="12466" y="5846"/>
                  <a:pt x="12204" y="5846"/>
                </a:cubicBezTo>
                <a:cubicBezTo>
                  <a:pt x="11942" y="5846"/>
                  <a:pt x="11716" y="5620"/>
                  <a:pt x="11716" y="5346"/>
                </a:cubicBezTo>
                <a:cubicBezTo>
                  <a:pt x="11716" y="5084"/>
                  <a:pt x="11942" y="4858"/>
                  <a:pt x="12204" y="4858"/>
                </a:cubicBezTo>
                <a:close/>
                <a:moveTo>
                  <a:pt x="2441" y="9799"/>
                </a:moveTo>
                <a:cubicBezTo>
                  <a:pt x="2703" y="9799"/>
                  <a:pt x="2929" y="10025"/>
                  <a:pt x="2929" y="10299"/>
                </a:cubicBezTo>
                <a:lnTo>
                  <a:pt x="2929" y="11752"/>
                </a:lnTo>
                <a:lnTo>
                  <a:pt x="1953" y="11752"/>
                </a:lnTo>
                <a:lnTo>
                  <a:pt x="1953" y="10299"/>
                </a:lnTo>
                <a:cubicBezTo>
                  <a:pt x="1953" y="10025"/>
                  <a:pt x="2179" y="9799"/>
                  <a:pt x="2441" y="9799"/>
                </a:cubicBezTo>
                <a:close/>
                <a:moveTo>
                  <a:pt x="12204" y="9823"/>
                </a:moveTo>
                <a:cubicBezTo>
                  <a:pt x="12466" y="9823"/>
                  <a:pt x="12692" y="10037"/>
                  <a:pt x="12692" y="10311"/>
                </a:cubicBezTo>
                <a:lnTo>
                  <a:pt x="12692" y="11764"/>
                </a:lnTo>
                <a:lnTo>
                  <a:pt x="11716" y="11764"/>
                </a:lnTo>
                <a:lnTo>
                  <a:pt x="11716" y="10311"/>
                </a:lnTo>
                <a:cubicBezTo>
                  <a:pt x="11716" y="10037"/>
                  <a:pt x="11942" y="9823"/>
                  <a:pt x="12204" y="9823"/>
                </a:cubicBezTo>
                <a:close/>
                <a:moveTo>
                  <a:pt x="9740" y="5846"/>
                </a:moveTo>
                <a:lnTo>
                  <a:pt x="9740" y="7299"/>
                </a:lnTo>
                <a:cubicBezTo>
                  <a:pt x="9740" y="7573"/>
                  <a:pt x="9954" y="7799"/>
                  <a:pt x="10228" y="7799"/>
                </a:cubicBezTo>
                <a:lnTo>
                  <a:pt x="11680" y="7799"/>
                </a:lnTo>
                <a:lnTo>
                  <a:pt x="11680" y="8930"/>
                </a:lnTo>
                <a:lnTo>
                  <a:pt x="11716" y="8930"/>
                </a:lnTo>
                <a:cubicBezTo>
                  <a:pt x="11145" y="9132"/>
                  <a:pt x="10728" y="9668"/>
                  <a:pt x="10728" y="10311"/>
                </a:cubicBezTo>
                <a:lnTo>
                  <a:pt x="10728" y="11764"/>
                </a:lnTo>
                <a:lnTo>
                  <a:pt x="10240" y="11764"/>
                </a:lnTo>
                <a:cubicBezTo>
                  <a:pt x="9978" y="11764"/>
                  <a:pt x="9752" y="11990"/>
                  <a:pt x="9752" y="12252"/>
                </a:cubicBezTo>
                <a:lnTo>
                  <a:pt x="9752" y="13716"/>
                </a:lnTo>
                <a:lnTo>
                  <a:pt x="4870" y="13716"/>
                </a:lnTo>
                <a:lnTo>
                  <a:pt x="4870" y="12252"/>
                </a:lnTo>
                <a:cubicBezTo>
                  <a:pt x="4870" y="11990"/>
                  <a:pt x="4644" y="11764"/>
                  <a:pt x="4382" y="11764"/>
                </a:cubicBezTo>
                <a:lnTo>
                  <a:pt x="3882" y="11764"/>
                </a:lnTo>
                <a:lnTo>
                  <a:pt x="3882" y="10311"/>
                </a:lnTo>
                <a:cubicBezTo>
                  <a:pt x="3882" y="9668"/>
                  <a:pt x="3489" y="9132"/>
                  <a:pt x="2905" y="8930"/>
                </a:cubicBezTo>
                <a:lnTo>
                  <a:pt x="2905" y="7799"/>
                </a:lnTo>
                <a:lnTo>
                  <a:pt x="4358" y="7799"/>
                </a:lnTo>
                <a:cubicBezTo>
                  <a:pt x="4632" y="7799"/>
                  <a:pt x="4858" y="7573"/>
                  <a:pt x="4858" y="7299"/>
                </a:cubicBezTo>
                <a:lnTo>
                  <a:pt x="4858" y="5846"/>
                </a:lnTo>
                <a:close/>
                <a:moveTo>
                  <a:pt x="2441" y="13716"/>
                </a:moveTo>
                <a:cubicBezTo>
                  <a:pt x="2715" y="13716"/>
                  <a:pt x="2929" y="13943"/>
                  <a:pt x="2929" y="14204"/>
                </a:cubicBezTo>
                <a:cubicBezTo>
                  <a:pt x="2929" y="14478"/>
                  <a:pt x="2715" y="14705"/>
                  <a:pt x="2441" y="14705"/>
                </a:cubicBezTo>
                <a:cubicBezTo>
                  <a:pt x="2179" y="14705"/>
                  <a:pt x="1953" y="14478"/>
                  <a:pt x="1953" y="14204"/>
                </a:cubicBezTo>
                <a:cubicBezTo>
                  <a:pt x="1953" y="13943"/>
                  <a:pt x="2179" y="13716"/>
                  <a:pt x="2441" y="13716"/>
                </a:cubicBezTo>
                <a:close/>
                <a:moveTo>
                  <a:pt x="12204" y="13716"/>
                </a:moveTo>
                <a:cubicBezTo>
                  <a:pt x="12466" y="13716"/>
                  <a:pt x="12692" y="13943"/>
                  <a:pt x="12692" y="14204"/>
                </a:cubicBezTo>
                <a:cubicBezTo>
                  <a:pt x="12692" y="14478"/>
                  <a:pt x="12478" y="14705"/>
                  <a:pt x="12204" y="14705"/>
                </a:cubicBezTo>
                <a:cubicBezTo>
                  <a:pt x="11942" y="14705"/>
                  <a:pt x="11716" y="14478"/>
                  <a:pt x="11716" y="14204"/>
                </a:cubicBezTo>
                <a:cubicBezTo>
                  <a:pt x="11716" y="13943"/>
                  <a:pt x="11942" y="13716"/>
                  <a:pt x="12204" y="13716"/>
                </a:cubicBezTo>
                <a:close/>
                <a:moveTo>
                  <a:pt x="2453" y="0"/>
                </a:moveTo>
                <a:cubicBezTo>
                  <a:pt x="1655" y="0"/>
                  <a:pt x="1000" y="655"/>
                  <a:pt x="1000" y="1453"/>
                </a:cubicBezTo>
                <a:lnTo>
                  <a:pt x="1000" y="2905"/>
                </a:lnTo>
                <a:lnTo>
                  <a:pt x="512" y="2905"/>
                </a:lnTo>
                <a:cubicBezTo>
                  <a:pt x="238" y="2905"/>
                  <a:pt x="12" y="3132"/>
                  <a:pt x="12" y="3406"/>
                </a:cubicBezTo>
                <a:lnTo>
                  <a:pt x="12" y="7299"/>
                </a:lnTo>
                <a:cubicBezTo>
                  <a:pt x="12" y="7573"/>
                  <a:pt x="238" y="7787"/>
                  <a:pt x="512" y="7787"/>
                </a:cubicBezTo>
                <a:lnTo>
                  <a:pt x="1965" y="7787"/>
                </a:lnTo>
                <a:lnTo>
                  <a:pt x="1965" y="8930"/>
                </a:lnTo>
                <a:cubicBezTo>
                  <a:pt x="1405" y="9132"/>
                  <a:pt x="989" y="9668"/>
                  <a:pt x="989" y="10311"/>
                </a:cubicBezTo>
                <a:lnTo>
                  <a:pt x="989" y="11764"/>
                </a:lnTo>
                <a:lnTo>
                  <a:pt x="489" y="11764"/>
                </a:lnTo>
                <a:cubicBezTo>
                  <a:pt x="227" y="11764"/>
                  <a:pt x="0" y="11990"/>
                  <a:pt x="0" y="12252"/>
                </a:cubicBezTo>
                <a:lnTo>
                  <a:pt x="0" y="16157"/>
                </a:lnTo>
                <a:cubicBezTo>
                  <a:pt x="0" y="16419"/>
                  <a:pt x="227" y="16645"/>
                  <a:pt x="489" y="16645"/>
                </a:cubicBezTo>
                <a:lnTo>
                  <a:pt x="4394" y="16645"/>
                </a:lnTo>
                <a:cubicBezTo>
                  <a:pt x="4656" y="16645"/>
                  <a:pt x="4882" y="16419"/>
                  <a:pt x="4882" y="16157"/>
                </a:cubicBezTo>
                <a:lnTo>
                  <a:pt x="4882" y="14705"/>
                </a:lnTo>
                <a:lnTo>
                  <a:pt x="9763" y="14705"/>
                </a:lnTo>
                <a:lnTo>
                  <a:pt x="9763" y="16157"/>
                </a:lnTo>
                <a:cubicBezTo>
                  <a:pt x="9763" y="16419"/>
                  <a:pt x="9990" y="16645"/>
                  <a:pt x="10252" y="16645"/>
                </a:cubicBezTo>
                <a:lnTo>
                  <a:pt x="14157" y="16645"/>
                </a:lnTo>
                <a:cubicBezTo>
                  <a:pt x="14419" y="16645"/>
                  <a:pt x="14645" y="16419"/>
                  <a:pt x="14645" y="16157"/>
                </a:cubicBezTo>
                <a:lnTo>
                  <a:pt x="14645" y="12252"/>
                </a:lnTo>
                <a:cubicBezTo>
                  <a:pt x="14645" y="11990"/>
                  <a:pt x="14419" y="11764"/>
                  <a:pt x="14157" y="11764"/>
                </a:cubicBezTo>
                <a:lnTo>
                  <a:pt x="13669" y="11764"/>
                </a:lnTo>
                <a:lnTo>
                  <a:pt x="13669" y="10311"/>
                </a:lnTo>
                <a:cubicBezTo>
                  <a:pt x="13669" y="9668"/>
                  <a:pt x="13264" y="9132"/>
                  <a:pt x="12681" y="8930"/>
                </a:cubicBezTo>
                <a:lnTo>
                  <a:pt x="12681" y="7799"/>
                </a:lnTo>
                <a:lnTo>
                  <a:pt x="14157" y="7799"/>
                </a:lnTo>
                <a:cubicBezTo>
                  <a:pt x="14419" y="7799"/>
                  <a:pt x="14645" y="7573"/>
                  <a:pt x="14645" y="7299"/>
                </a:cubicBezTo>
                <a:lnTo>
                  <a:pt x="14645" y="3406"/>
                </a:lnTo>
                <a:cubicBezTo>
                  <a:pt x="14645" y="3132"/>
                  <a:pt x="14419" y="2917"/>
                  <a:pt x="14157" y="2917"/>
                </a:cubicBezTo>
                <a:lnTo>
                  <a:pt x="11716" y="2917"/>
                </a:lnTo>
                <a:lnTo>
                  <a:pt x="11716" y="1453"/>
                </a:lnTo>
                <a:cubicBezTo>
                  <a:pt x="11716" y="1191"/>
                  <a:pt x="11942" y="965"/>
                  <a:pt x="12204" y="965"/>
                </a:cubicBezTo>
                <a:cubicBezTo>
                  <a:pt x="12466" y="965"/>
                  <a:pt x="12692" y="1191"/>
                  <a:pt x="12692" y="1453"/>
                </a:cubicBezTo>
                <a:lnTo>
                  <a:pt x="12692" y="1941"/>
                </a:lnTo>
                <a:cubicBezTo>
                  <a:pt x="12692" y="2215"/>
                  <a:pt x="12919" y="2429"/>
                  <a:pt x="13181" y="2429"/>
                </a:cubicBezTo>
                <a:cubicBezTo>
                  <a:pt x="13454" y="2429"/>
                  <a:pt x="13681" y="2215"/>
                  <a:pt x="13681" y="1941"/>
                </a:cubicBezTo>
                <a:lnTo>
                  <a:pt x="13681" y="1453"/>
                </a:lnTo>
                <a:cubicBezTo>
                  <a:pt x="13681" y="655"/>
                  <a:pt x="13026" y="0"/>
                  <a:pt x="12216" y="0"/>
                </a:cubicBezTo>
                <a:cubicBezTo>
                  <a:pt x="11418" y="0"/>
                  <a:pt x="10764" y="655"/>
                  <a:pt x="10764" y="1453"/>
                </a:cubicBezTo>
                <a:lnTo>
                  <a:pt x="10764" y="2905"/>
                </a:lnTo>
                <a:lnTo>
                  <a:pt x="10275" y="2905"/>
                </a:lnTo>
                <a:cubicBezTo>
                  <a:pt x="10002" y="2905"/>
                  <a:pt x="9775" y="3132"/>
                  <a:pt x="9775" y="3406"/>
                </a:cubicBezTo>
                <a:lnTo>
                  <a:pt x="9775" y="4858"/>
                </a:lnTo>
                <a:lnTo>
                  <a:pt x="4894" y="4858"/>
                </a:lnTo>
                <a:lnTo>
                  <a:pt x="4894" y="3406"/>
                </a:lnTo>
                <a:cubicBezTo>
                  <a:pt x="4894" y="3132"/>
                  <a:pt x="4680" y="2905"/>
                  <a:pt x="4406" y="2905"/>
                </a:cubicBezTo>
                <a:lnTo>
                  <a:pt x="3918" y="2905"/>
                </a:lnTo>
                <a:lnTo>
                  <a:pt x="3918" y="1453"/>
                </a:lnTo>
                <a:cubicBezTo>
                  <a:pt x="3918" y="655"/>
                  <a:pt x="3263" y="0"/>
                  <a:pt x="24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7"/>
          <p:cNvSpPr txBox="1"/>
          <p:nvPr/>
        </p:nvSpPr>
        <p:spPr>
          <a:xfrm>
            <a:off x="987890" y="4100071"/>
            <a:ext cx="456000" cy="4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08" name="Google Shape;908;p47"/>
          <p:cNvSpPr txBox="1"/>
          <p:nvPr/>
        </p:nvSpPr>
        <p:spPr>
          <a:xfrm>
            <a:off x="1636115" y="4100071"/>
            <a:ext cx="456000" cy="4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09" name="Google Shape;909;p47"/>
          <p:cNvSpPr txBox="1"/>
          <p:nvPr/>
        </p:nvSpPr>
        <p:spPr>
          <a:xfrm>
            <a:off x="2284340" y="4100071"/>
            <a:ext cx="456000" cy="4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0" name="Google Shape;910;p47"/>
          <p:cNvSpPr txBox="1"/>
          <p:nvPr/>
        </p:nvSpPr>
        <p:spPr>
          <a:xfrm>
            <a:off x="3671223" y="4100059"/>
            <a:ext cx="456000" cy="4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1" name="Google Shape;911;p47"/>
          <p:cNvSpPr txBox="1"/>
          <p:nvPr/>
        </p:nvSpPr>
        <p:spPr>
          <a:xfrm>
            <a:off x="4319448" y="4100059"/>
            <a:ext cx="456000" cy="4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2" name="Google Shape;912;p47"/>
          <p:cNvSpPr txBox="1"/>
          <p:nvPr/>
        </p:nvSpPr>
        <p:spPr>
          <a:xfrm>
            <a:off x="4967673" y="4100059"/>
            <a:ext cx="456000" cy="4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3" name="Google Shape;913;p47"/>
          <p:cNvSpPr txBox="1"/>
          <p:nvPr/>
        </p:nvSpPr>
        <p:spPr>
          <a:xfrm>
            <a:off x="6355029" y="4071036"/>
            <a:ext cx="456000" cy="4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4" name="Google Shape;914;p47"/>
          <p:cNvSpPr txBox="1"/>
          <p:nvPr/>
        </p:nvSpPr>
        <p:spPr>
          <a:xfrm>
            <a:off x="7003254" y="4071036"/>
            <a:ext cx="456000" cy="4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915" name="Google Shape;915;p47"/>
          <p:cNvSpPr txBox="1"/>
          <p:nvPr/>
        </p:nvSpPr>
        <p:spPr>
          <a:xfrm>
            <a:off x="7651479" y="4071036"/>
            <a:ext cx="456000" cy="41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916" name="Google Shape;916;p47"/>
          <p:cNvCxnSpPr>
            <a:cxnSpLocks/>
            <a:stCxn id="897" idx="2"/>
            <a:endCxn id="907" idx="0"/>
          </p:cNvCxnSpPr>
          <p:nvPr/>
        </p:nvCxnSpPr>
        <p:spPr>
          <a:xfrm rot="5400000">
            <a:off x="1407353" y="3637586"/>
            <a:ext cx="271022" cy="6539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17" name="Google Shape;917;p47"/>
          <p:cNvCxnSpPr>
            <a:cxnSpLocks/>
            <a:stCxn id="897" idx="2"/>
            <a:endCxn id="909" idx="0"/>
          </p:cNvCxnSpPr>
          <p:nvPr/>
        </p:nvCxnSpPr>
        <p:spPr>
          <a:xfrm rot="16200000" flipH="1">
            <a:off x="2055578" y="3643309"/>
            <a:ext cx="271022" cy="64250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18" name="Google Shape;918;p47"/>
          <p:cNvCxnSpPr>
            <a:cxnSpLocks/>
            <a:stCxn id="897" idx="2"/>
            <a:endCxn id="908" idx="0"/>
          </p:cNvCxnSpPr>
          <p:nvPr/>
        </p:nvCxnSpPr>
        <p:spPr>
          <a:xfrm flipH="1">
            <a:off x="1864115" y="3829049"/>
            <a:ext cx="5723" cy="27102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19" name="Google Shape;919;p47"/>
          <p:cNvCxnSpPr>
            <a:cxnSpLocks/>
            <a:stCxn id="899" idx="2"/>
            <a:endCxn id="910" idx="0"/>
          </p:cNvCxnSpPr>
          <p:nvPr/>
        </p:nvCxnSpPr>
        <p:spPr>
          <a:xfrm rot="5400000">
            <a:off x="4064495" y="3617104"/>
            <a:ext cx="317683" cy="6482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20" name="Google Shape;920;p47"/>
          <p:cNvCxnSpPr>
            <a:cxnSpLocks/>
            <a:stCxn id="899" idx="2"/>
            <a:endCxn id="912" idx="0"/>
          </p:cNvCxnSpPr>
          <p:nvPr/>
        </p:nvCxnSpPr>
        <p:spPr>
          <a:xfrm rot="16200000" flipH="1">
            <a:off x="4712720" y="3617105"/>
            <a:ext cx="317683" cy="64822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21" name="Google Shape;921;p47"/>
          <p:cNvCxnSpPr>
            <a:cxnSpLocks/>
            <a:stCxn id="899" idx="2"/>
            <a:endCxn id="911" idx="0"/>
          </p:cNvCxnSpPr>
          <p:nvPr/>
        </p:nvCxnSpPr>
        <p:spPr>
          <a:xfrm flipH="1">
            <a:off x="4547448" y="3782376"/>
            <a:ext cx="1" cy="3176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22" name="Google Shape;922;p47"/>
          <p:cNvCxnSpPr>
            <a:cxnSpLocks/>
            <a:endCxn id="913" idx="0"/>
          </p:cNvCxnSpPr>
          <p:nvPr/>
        </p:nvCxnSpPr>
        <p:spPr>
          <a:xfrm rot="5400000">
            <a:off x="6696953" y="3536779"/>
            <a:ext cx="420300" cy="648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23" name="Google Shape;923;p47"/>
          <p:cNvCxnSpPr>
            <a:cxnSpLocks/>
            <a:endCxn id="915" idx="0"/>
          </p:cNvCxnSpPr>
          <p:nvPr/>
        </p:nvCxnSpPr>
        <p:spPr>
          <a:xfrm rot="-5400000" flipH="1">
            <a:off x="7345253" y="3536779"/>
            <a:ext cx="420300" cy="648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924" name="Google Shape;924;p47"/>
          <p:cNvCxnSpPr>
            <a:cxnSpLocks/>
            <a:endCxn id="914" idx="0"/>
          </p:cNvCxnSpPr>
          <p:nvPr/>
        </p:nvCxnSpPr>
        <p:spPr>
          <a:xfrm>
            <a:off x="7231253" y="3650779"/>
            <a:ext cx="0" cy="42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925" name="Google Shape;925;p47"/>
          <p:cNvSpPr/>
          <p:nvPr/>
        </p:nvSpPr>
        <p:spPr>
          <a:xfrm>
            <a:off x="7756694" y="4155952"/>
            <a:ext cx="246076" cy="246268"/>
          </a:xfrm>
          <a:custGeom>
            <a:avLst/>
            <a:gdLst/>
            <a:ahLst/>
            <a:cxnLst/>
            <a:rect l="l" t="t" r="r" b="b"/>
            <a:pathLst>
              <a:path w="16669" h="16682" extrusionOk="0">
                <a:moveTo>
                  <a:pt x="8335" y="1965"/>
                </a:moveTo>
                <a:cubicBezTo>
                  <a:pt x="8608" y="1965"/>
                  <a:pt x="8823" y="2191"/>
                  <a:pt x="8823" y="2453"/>
                </a:cubicBezTo>
                <a:lnTo>
                  <a:pt x="8823" y="4406"/>
                </a:lnTo>
                <a:cubicBezTo>
                  <a:pt x="8823" y="4680"/>
                  <a:pt x="8608" y="4894"/>
                  <a:pt x="8335" y="4894"/>
                </a:cubicBezTo>
                <a:cubicBezTo>
                  <a:pt x="8073" y="4894"/>
                  <a:pt x="7846" y="4680"/>
                  <a:pt x="7846" y="4406"/>
                </a:cubicBezTo>
                <a:lnTo>
                  <a:pt x="7846" y="2453"/>
                </a:lnTo>
                <a:cubicBezTo>
                  <a:pt x="7846" y="2191"/>
                  <a:pt x="8073" y="1965"/>
                  <a:pt x="8335" y="1965"/>
                </a:cubicBezTo>
                <a:close/>
                <a:moveTo>
                  <a:pt x="8335" y="5870"/>
                </a:moveTo>
                <a:cubicBezTo>
                  <a:pt x="8608" y="5870"/>
                  <a:pt x="8823" y="6085"/>
                  <a:pt x="8823" y="6359"/>
                </a:cubicBezTo>
                <a:cubicBezTo>
                  <a:pt x="8823" y="6620"/>
                  <a:pt x="8608" y="6847"/>
                  <a:pt x="8335" y="6847"/>
                </a:cubicBezTo>
                <a:cubicBezTo>
                  <a:pt x="8073" y="6847"/>
                  <a:pt x="7846" y="6620"/>
                  <a:pt x="7846" y="6359"/>
                </a:cubicBezTo>
                <a:cubicBezTo>
                  <a:pt x="7846" y="6085"/>
                  <a:pt x="8073" y="5870"/>
                  <a:pt x="8335" y="5870"/>
                </a:cubicBezTo>
                <a:close/>
                <a:moveTo>
                  <a:pt x="6382" y="1"/>
                </a:moveTo>
                <a:cubicBezTo>
                  <a:pt x="6251" y="1"/>
                  <a:pt x="6132" y="48"/>
                  <a:pt x="6049" y="155"/>
                </a:cubicBezTo>
                <a:lnTo>
                  <a:pt x="4096" y="2096"/>
                </a:lnTo>
                <a:cubicBezTo>
                  <a:pt x="4001" y="2191"/>
                  <a:pt x="3941" y="2310"/>
                  <a:pt x="3941" y="2441"/>
                </a:cubicBezTo>
                <a:lnTo>
                  <a:pt x="3941" y="5870"/>
                </a:lnTo>
                <a:lnTo>
                  <a:pt x="3429" y="5870"/>
                </a:lnTo>
                <a:cubicBezTo>
                  <a:pt x="3155" y="5870"/>
                  <a:pt x="2929" y="6085"/>
                  <a:pt x="2929" y="6359"/>
                </a:cubicBezTo>
                <a:lnTo>
                  <a:pt x="2929" y="9835"/>
                </a:lnTo>
                <a:lnTo>
                  <a:pt x="488" y="9835"/>
                </a:lnTo>
                <a:cubicBezTo>
                  <a:pt x="226" y="9835"/>
                  <a:pt x="0" y="10061"/>
                  <a:pt x="0" y="10335"/>
                </a:cubicBezTo>
                <a:lnTo>
                  <a:pt x="0" y="12276"/>
                </a:lnTo>
                <a:cubicBezTo>
                  <a:pt x="0" y="12550"/>
                  <a:pt x="226" y="12776"/>
                  <a:pt x="488" y="12776"/>
                </a:cubicBezTo>
                <a:lnTo>
                  <a:pt x="988" y="12776"/>
                </a:lnTo>
                <a:lnTo>
                  <a:pt x="988" y="13752"/>
                </a:lnTo>
                <a:lnTo>
                  <a:pt x="488" y="13752"/>
                </a:lnTo>
                <a:cubicBezTo>
                  <a:pt x="226" y="13752"/>
                  <a:pt x="0" y="13979"/>
                  <a:pt x="0" y="14240"/>
                </a:cubicBezTo>
                <a:lnTo>
                  <a:pt x="0" y="16193"/>
                </a:lnTo>
                <a:cubicBezTo>
                  <a:pt x="0" y="16455"/>
                  <a:pt x="226" y="16681"/>
                  <a:pt x="488" y="16681"/>
                </a:cubicBezTo>
                <a:lnTo>
                  <a:pt x="2441" y="16681"/>
                </a:lnTo>
                <a:cubicBezTo>
                  <a:pt x="2715" y="16681"/>
                  <a:pt x="2929" y="16455"/>
                  <a:pt x="2929" y="16193"/>
                </a:cubicBezTo>
                <a:lnTo>
                  <a:pt x="2929" y="14240"/>
                </a:lnTo>
                <a:cubicBezTo>
                  <a:pt x="2929" y="13979"/>
                  <a:pt x="2715" y="13752"/>
                  <a:pt x="2441" y="13752"/>
                </a:cubicBezTo>
                <a:lnTo>
                  <a:pt x="1953" y="13752"/>
                </a:lnTo>
                <a:lnTo>
                  <a:pt x="1953" y="12776"/>
                </a:lnTo>
                <a:lnTo>
                  <a:pt x="4882" y="12776"/>
                </a:lnTo>
                <a:lnTo>
                  <a:pt x="4882" y="13752"/>
                </a:lnTo>
                <a:lnTo>
                  <a:pt x="4394" y="13752"/>
                </a:lnTo>
                <a:cubicBezTo>
                  <a:pt x="4120" y="13752"/>
                  <a:pt x="3905" y="13979"/>
                  <a:pt x="3905" y="14240"/>
                </a:cubicBezTo>
                <a:lnTo>
                  <a:pt x="3905" y="16193"/>
                </a:lnTo>
                <a:cubicBezTo>
                  <a:pt x="3905" y="16455"/>
                  <a:pt x="4120" y="16681"/>
                  <a:pt x="4394" y="16681"/>
                </a:cubicBezTo>
                <a:lnTo>
                  <a:pt x="6346" y="16681"/>
                </a:lnTo>
                <a:cubicBezTo>
                  <a:pt x="6608" y="16681"/>
                  <a:pt x="6834" y="16455"/>
                  <a:pt x="6834" y="16193"/>
                </a:cubicBezTo>
                <a:lnTo>
                  <a:pt x="6834" y="14240"/>
                </a:lnTo>
                <a:cubicBezTo>
                  <a:pt x="6834" y="13979"/>
                  <a:pt x="6608" y="13752"/>
                  <a:pt x="6346" y="13752"/>
                </a:cubicBezTo>
                <a:lnTo>
                  <a:pt x="5846" y="13752"/>
                </a:lnTo>
                <a:lnTo>
                  <a:pt x="5846" y="12776"/>
                </a:lnTo>
                <a:lnTo>
                  <a:pt x="6346" y="12776"/>
                </a:lnTo>
                <a:cubicBezTo>
                  <a:pt x="6608" y="12776"/>
                  <a:pt x="6834" y="12550"/>
                  <a:pt x="6834" y="12276"/>
                </a:cubicBezTo>
                <a:lnTo>
                  <a:pt x="6834" y="10335"/>
                </a:lnTo>
                <a:cubicBezTo>
                  <a:pt x="6834" y="10061"/>
                  <a:pt x="6608" y="9835"/>
                  <a:pt x="6346" y="9835"/>
                </a:cubicBezTo>
                <a:lnTo>
                  <a:pt x="3905" y="9835"/>
                </a:lnTo>
                <a:lnTo>
                  <a:pt x="3905" y="6847"/>
                </a:lnTo>
                <a:lnTo>
                  <a:pt x="4215" y="6847"/>
                </a:lnTo>
                <a:lnTo>
                  <a:pt x="6025" y="8668"/>
                </a:lnTo>
                <a:cubicBezTo>
                  <a:pt x="6120" y="8752"/>
                  <a:pt x="6239" y="8811"/>
                  <a:pt x="6370" y="8811"/>
                </a:cubicBezTo>
                <a:lnTo>
                  <a:pt x="10275" y="8811"/>
                </a:lnTo>
                <a:cubicBezTo>
                  <a:pt x="10406" y="8811"/>
                  <a:pt x="10525" y="8764"/>
                  <a:pt x="10609" y="8668"/>
                </a:cubicBezTo>
                <a:lnTo>
                  <a:pt x="12430" y="6847"/>
                </a:lnTo>
                <a:lnTo>
                  <a:pt x="12740" y="6847"/>
                </a:lnTo>
                <a:lnTo>
                  <a:pt x="12740" y="9835"/>
                </a:lnTo>
                <a:lnTo>
                  <a:pt x="10299" y="9835"/>
                </a:lnTo>
                <a:cubicBezTo>
                  <a:pt x="10037" y="9835"/>
                  <a:pt x="9811" y="10061"/>
                  <a:pt x="9811" y="10335"/>
                </a:cubicBezTo>
                <a:lnTo>
                  <a:pt x="9811" y="12276"/>
                </a:lnTo>
                <a:cubicBezTo>
                  <a:pt x="9811" y="12550"/>
                  <a:pt x="10037" y="12776"/>
                  <a:pt x="10299" y="12776"/>
                </a:cubicBezTo>
                <a:lnTo>
                  <a:pt x="10787" y="12776"/>
                </a:lnTo>
                <a:lnTo>
                  <a:pt x="10787" y="13752"/>
                </a:lnTo>
                <a:lnTo>
                  <a:pt x="10299" y="13752"/>
                </a:lnTo>
                <a:cubicBezTo>
                  <a:pt x="10037" y="13752"/>
                  <a:pt x="9811" y="13979"/>
                  <a:pt x="9811" y="14240"/>
                </a:cubicBezTo>
                <a:lnTo>
                  <a:pt x="9811" y="16193"/>
                </a:lnTo>
                <a:cubicBezTo>
                  <a:pt x="9811" y="16455"/>
                  <a:pt x="10037" y="16681"/>
                  <a:pt x="10299" y="16681"/>
                </a:cubicBezTo>
                <a:lnTo>
                  <a:pt x="12252" y="16681"/>
                </a:lnTo>
                <a:cubicBezTo>
                  <a:pt x="12514" y="16681"/>
                  <a:pt x="12740" y="16455"/>
                  <a:pt x="12740" y="16193"/>
                </a:cubicBezTo>
                <a:lnTo>
                  <a:pt x="12740" y="14240"/>
                </a:lnTo>
                <a:cubicBezTo>
                  <a:pt x="12740" y="13979"/>
                  <a:pt x="12514" y="13752"/>
                  <a:pt x="12252" y="13752"/>
                </a:cubicBezTo>
                <a:lnTo>
                  <a:pt x="11752" y="13752"/>
                </a:lnTo>
                <a:lnTo>
                  <a:pt x="11752" y="12776"/>
                </a:lnTo>
                <a:lnTo>
                  <a:pt x="14692" y="12776"/>
                </a:lnTo>
                <a:lnTo>
                  <a:pt x="14692" y="13752"/>
                </a:lnTo>
                <a:lnTo>
                  <a:pt x="14204" y="13752"/>
                </a:lnTo>
                <a:cubicBezTo>
                  <a:pt x="13930" y="13752"/>
                  <a:pt x="13704" y="13979"/>
                  <a:pt x="13704" y="14240"/>
                </a:cubicBezTo>
                <a:lnTo>
                  <a:pt x="13704" y="16193"/>
                </a:lnTo>
                <a:cubicBezTo>
                  <a:pt x="13704" y="16455"/>
                  <a:pt x="13930" y="16681"/>
                  <a:pt x="14204" y="16681"/>
                </a:cubicBezTo>
                <a:lnTo>
                  <a:pt x="16145" y="16681"/>
                </a:lnTo>
                <a:cubicBezTo>
                  <a:pt x="16419" y="16681"/>
                  <a:pt x="16633" y="16455"/>
                  <a:pt x="16633" y="16193"/>
                </a:cubicBezTo>
                <a:lnTo>
                  <a:pt x="16633" y="14240"/>
                </a:lnTo>
                <a:cubicBezTo>
                  <a:pt x="16633" y="13979"/>
                  <a:pt x="16419" y="13752"/>
                  <a:pt x="16145" y="13752"/>
                </a:cubicBezTo>
                <a:lnTo>
                  <a:pt x="15657" y="13752"/>
                </a:lnTo>
                <a:lnTo>
                  <a:pt x="15657" y="12776"/>
                </a:lnTo>
                <a:lnTo>
                  <a:pt x="16181" y="12776"/>
                </a:lnTo>
                <a:cubicBezTo>
                  <a:pt x="16443" y="12776"/>
                  <a:pt x="16669" y="12550"/>
                  <a:pt x="16669" y="12276"/>
                </a:cubicBezTo>
                <a:lnTo>
                  <a:pt x="16669" y="10335"/>
                </a:lnTo>
                <a:cubicBezTo>
                  <a:pt x="16669" y="10061"/>
                  <a:pt x="16443" y="9835"/>
                  <a:pt x="16181" y="9835"/>
                </a:cubicBezTo>
                <a:lnTo>
                  <a:pt x="13740" y="9835"/>
                </a:lnTo>
                <a:lnTo>
                  <a:pt x="13740" y="6359"/>
                </a:lnTo>
                <a:cubicBezTo>
                  <a:pt x="13740" y="6085"/>
                  <a:pt x="13514" y="5870"/>
                  <a:pt x="13252" y="5870"/>
                </a:cubicBezTo>
                <a:lnTo>
                  <a:pt x="12728" y="5870"/>
                </a:lnTo>
                <a:lnTo>
                  <a:pt x="12728" y="2441"/>
                </a:lnTo>
                <a:cubicBezTo>
                  <a:pt x="12728" y="2310"/>
                  <a:pt x="12680" y="2191"/>
                  <a:pt x="12573" y="2096"/>
                </a:cubicBezTo>
                <a:lnTo>
                  <a:pt x="10632" y="155"/>
                </a:lnTo>
                <a:cubicBezTo>
                  <a:pt x="10537" y="60"/>
                  <a:pt x="10418" y="1"/>
                  <a:pt x="102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47"/>
          <p:cNvGrpSpPr/>
          <p:nvPr/>
        </p:nvGrpSpPr>
        <p:grpSpPr>
          <a:xfrm>
            <a:off x="2389035" y="4192634"/>
            <a:ext cx="246622" cy="230974"/>
            <a:chOff x="1562675" y="3137125"/>
            <a:chExt cx="417650" cy="391150"/>
          </a:xfrm>
        </p:grpSpPr>
        <p:sp>
          <p:nvSpPr>
            <p:cNvPr id="927" name="Google Shape;927;p47"/>
            <p:cNvSpPr/>
            <p:nvPr/>
          </p:nvSpPr>
          <p:spPr>
            <a:xfrm>
              <a:off x="1685625" y="3137125"/>
              <a:ext cx="171175" cy="220000"/>
            </a:xfrm>
            <a:custGeom>
              <a:avLst/>
              <a:gdLst/>
              <a:ahLst/>
              <a:cxnLst/>
              <a:rect l="l" t="t" r="r" b="b"/>
              <a:pathLst>
                <a:path w="6847" h="8800" extrusionOk="0">
                  <a:moveTo>
                    <a:pt x="3417" y="989"/>
                  </a:moveTo>
                  <a:cubicBezTo>
                    <a:pt x="4227" y="989"/>
                    <a:pt x="4882" y="1643"/>
                    <a:pt x="4882" y="2441"/>
                  </a:cubicBezTo>
                  <a:lnTo>
                    <a:pt x="4882" y="3894"/>
                  </a:lnTo>
                  <a:lnTo>
                    <a:pt x="1941" y="3894"/>
                  </a:lnTo>
                  <a:lnTo>
                    <a:pt x="1941" y="2441"/>
                  </a:lnTo>
                  <a:lnTo>
                    <a:pt x="1965" y="2441"/>
                  </a:lnTo>
                  <a:cubicBezTo>
                    <a:pt x="1965" y="1643"/>
                    <a:pt x="2619" y="989"/>
                    <a:pt x="3417" y="989"/>
                  </a:cubicBezTo>
                  <a:close/>
                  <a:moveTo>
                    <a:pt x="3417" y="5846"/>
                  </a:moveTo>
                  <a:cubicBezTo>
                    <a:pt x="3691" y="5846"/>
                    <a:pt x="3905" y="6073"/>
                    <a:pt x="3905" y="6346"/>
                  </a:cubicBezTo>
                  <a:cubicBezTo>
                    <a:pt x="3905" y="6608"/>
                    <a:pt x="3691" y="6835"/>
                    <a:pt x="3417" y="6835"/>
                  </a:cubicBezTo>
                  <a:cubicBezTo>
                    <a:pt x="3155" y="6835"/>
                    <a:pt x="2929" y="6608"/>
                    <a:pt x="2929" y="6346"/>
                  </a:cubicBezTo>
                  <a:cubicBezTo>
                    <a:pt x="2929" y="6073"/>
                    <a:pt x="3155" y="5846"/>
                    <a:pt x="3417" y="5846"/>
                  </a:cubicBezTo>
                  <a:close/>
                  <a:moveTo>
                    <a:pt x="3417" y="0"/>
                  </a:moveTo>
                  <a:cubicBezTo>
                    <a:pt x="2084" y="0"/>
                    <a:pt x="976" y="1108"/>
                    <a:pt x="976" y="2441"/>
                  </a:cubicBezTo>
                  <a:lnTo>
                    <a:pt x="976" y="3894"/>
                  </a:lnTo>
                  <a:lnTo>
                    <a:pt x="488" y="3894"/>
                  </a:lnTo>
                  <a:cubicBezTo>
                    <a:pt x="214" y="3894"/>
                    <a:pt x="0" y="4120"/>
                    <a:pt x="0" y="4394"/>
                  </a:cubicBezTo>
                  <a:lnTo>
                    <a:pt x="0" y="8287"/>
                  </a:lnTo>
                  <a:cubicBezTo>
                    <a:pt x="12" y="8573"/>
                    <a:pt x="214" y="8799"/>
                    <a:pt x="488" y="8799"/>
                  </a:cubicBezTo>
                  <a:lnTo>
                    <a:pt x="6346" y="8799"/>
                  </a:lnTo>
                  <a:cubicBezTo>
                    <a:pt x="6620" y="8799"/>
                    <a:pt x="6846" y="8573"/>
                    <a:pt x="6846" y="8311"/>
                  </a:cubicBezTo>
                  <a:lnTo>
                    <a:pt x="6846" y="4406"/>
                  </a:lnTo>
                  <a:cubicBezTo>
                    <a:pt x="6846" y="4144"/>
                    <a:pt x="6620" y="3918"/>
                    <a:pt x="6346" y="3918"/>
                  </a:cubicBezTo>
                  <a:lnTo>
                    <a:pt x="5858" y="3918"/>
                  </a:lnTo>
                  <a:lnTo>
                    <a:pt x="5858" y="2441"/>
                  </a:lnTo>
                  <a:cubicBezTo>
                    <a:pt x="5858" y="1108"/>
                    <a:pt x="4763" y="0"/>
                    <a:pt x="3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562675" y="3405900"/>
              <a:ext cx="417650" cy="122375"/>
            </a:xfrm>
            <a:custGeom>
              <a:avLst/>
              <a:gdLst/>
              <a:ahLst/>
              <a:cxnLst/>
              <a:rect l="l" t="t" r="r" b="b"/>
              <a:pathLst>
                <a:path w="16706" h="4895" extrusionOk="0">
                  <a:moveTo>
                    <a:pt x="2489" y="1453"/>
                  </a:moveTo>
                  <a:cubicBezTo>
                    <a:pt x="2751" y="1453"/>
                    <a:pt x="2977" y="1680"/>
                    <a:pt x="2977" y="1941"/>
                  </a:cubicBezTo>
                  <a:cubicBezTo>
                    <a:pt x="2977" y="2215"/>
                    <a:pt x="2751" y="2442"/>
                    <a:pt x="2489" y="2442"/>
                  </a:cubicBezTo>
                  <a:cubicBezTo>
                    <a:pt x="2215" y="2442"/>
                    <a:pt x="2001" y="2215"/>
                    <a:pt x="2001" y="1941"/>
                  </a:cubicBezTo>
                  <a:cubicBezTo>
                    <a:pt x="2001" y="1680"/>
                    <a:pt x="2215" y="1453"/>
                    <a:pt x="2489" y="1453"/>
                  </a:cubicBezTo>
                  <a:close/>
                  <a:moveTo>
                    <a:pt x="4442" y="1453"/>
                  </a:moveTo>
                  <a:cubicBezTo>
                    <a:pt x="4704" y="1453"/>
                    <a:pt x="4930" y="1680"/>
                    <a:pt x="4930" y="1941"/>
                  </a:cubicBezTo>
                  <a:cubicBezTo>
                    <a:pt x="4930" y="2215"/>
                    <a:pt x="4704" y="2442"/>
                    <a:pt x="4442" y="2442"/>
                  </a:cubicBezTo>
                  <a:cubicBezTo>
                    <a:pt x="4168" y="2442"/>
                    <a:pt x="3942" y="2215"/>
                    <a:pt x="3942" y="1941"/>
                  </a:cubicBezTo>
                  <a:cubicBezTo>
                    <a:pt x="3942" y="1680"/>
                    <a:pt x="4168" y="1453"/>
                    <a:pt x="4442" y="1453"/>
                  </a:cubicBezTo>
                  <a:close/>
                  <a:moveTo>
                    <a:pt x="14205" y="1453"/>
                  </a:moveTo>
                  <a:cubicBezTo>
                    <a:pt x="14467" y="1453"/>
                    <a:pt x="14693" y="1680"/>
                    <a:pt x="14693" y="1941"/>
                  </a:cubicBezTo>
                  <a:cubicBezTo>
                    <a:pt x="14693" y="2215"/>
                    <a:pt x="14467" y="2442"/>
                    <a:pt x="14205" y="2442"/>
                  </a:cubicBezTo>
                  <a:lnTo>
                    <a:pt x="12252" y="2442"/>
                  </a:lnTo>
                  <a:cubicBezTo>
                    <a:pt x="11979" y="2442"/>
                    <a:pt x="11752" y="2215"/>
                    <a:pt x="11752" y="1941"/>
                  </a:cubicBezTo>
                  <a:cubicBezTo>
                    <a:pt x="11752" y="1680"/>
                    <a:pt x="11979" y="1453"/>
                    <a:pt x="12252" y="1453"/>
                  </a:cubicBezTo>
                  <a:close/>
                  <a:moveTo>
                    <a:pt x="489" y="1"/>
                  </a:moveTo>
                  <a:cubicBezTo>
                    <a:pt x="227" y="1"/>
                    <a:pt x="1" y="215"/>
                    <a:pt x="1" y="489"/>
                  </a:cubicBezTo>
                  <a:lnTo>
                    <a:pt x="1" y="3418"/>
                  </a:lnTo>
                  <a:cubicBezTo>
                    <a:pt x="1" y="3680"/>
                    <a:pt x="227" y="3906"/>
                    <a:pt x="489" y="3906"/>
                  </a:cubicBezTo>
                  <a:lnTo>
                    <a:pt x="2001" y="3906"/>
                  </a:lnTo>
                  <a:lnTo>
                    <a:pt x="2001" y="4394"/>
                  </a:lnTo>
                  <a:cubicBezTo>
                    <a:pt x="2001" y="4668"/>
                    <a:pt x="2215" y="4894"/>
                    <a:pt x="2489" y="4894"/>
                  </a:cubicBezTo>
                  <a:cubicBezTo>
                    <a:pt x="2751" y="4894"/>
                    <a:pt x="2977" y="4668"/>
                    <a:pt x="2977" y="4394"/>
                  </a:cubicBezTo>
                  <a:lnTo>
                    <a:pt x="2977" y="3894"/>
                  </a:lnTo>
                  <a:lnTo>
                    <a:pt x="13729" y="3894"/>
                  </a:lnTo>
                  <a:lnTo>
                    <a:pt x="13729" y="4382"/>
                  </a:lnTo>
                  <a:cubicBezTo>
                    <a:pt x="13729" y="4656"/>
                    <a:pt x="13943" y="4870"/>
                    <a:pt x="14217" y="4870"/>
                  </a:cubicBezTo>
                  <a:cubicBezTo>
                    <a:pt x="14479" y="4870"/>
                    <a:pt x="14705" y="4656"/>
                    <a:pt x="14705" y="4382"/>
                  </a:cubicBezTo>
                  <a:lnTo>
                    <a:pt x="14705" y="3894"/>
                  </a:lnTo>
                  <a:lnTo>
                    <a:pt x="16205" y="3894"/>
                  </a:lnTo>
                  <a:cubicBezTo>
                    <a:pt x="16479" y="3894"/>
                    <a:pt x="16705" y="3668"/>
                    <a:pt x="16705" y="3406"/>
                  </a:cubicBezTo>
                  <a:lnTo>
                    <a:pt x="16705" y="477"/>
                  </a:lnTo>
                  <a:cubicBezTo>
                    <a:pt x="16670" y="203"/>
                    <a:pt x="16443" y="1"/>
                    <a:pt x="16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1587675" y="3185950"/>
              <a:ext cx="73550" cy="195275"/>
            </a:xfrm>
            <a:custGeom>
              <a:avLst/>
              <a:gdLst/>
              <a:ahLst/>
              <a:cxnLst/>
              <a:rect l="l" t="t" r="r" b="b"/>
              <a:pathLst>
                <a:path w="2942" h="7811" extrusionOk="0">
                  <a:moveTo>
                    <a:pt x="1477" y="0"/>
                  </a:moveTo>
                  <a:cubicBezTo>
                    <a:pt x="1203" y="0"/>
                    <a:pt x="977" y="226"/>
                    <a:pt x="977" y="488"/>
                  </a:cubicBezTo>
                  <a:lnTo>
                    <a:pt x="977" y="5858"/>
                  </a:lnTo>
                  <a:lnTo>
                    <a:pt x="489" y="5858"/>
                  </a:lnTo>
                  <a:cubicBezTo>
                    <a:pt x="215" y="5858"/>
                    <a:pt x="1" y="6084"/>
                    <a:pt x="1" y="6358"/>
                  </a:cubicBezTo>
                  <a:lnTo>
                    <a:pt x="1" y="7811"/>
                  </a:lnTo>
                  <a:lnTo>
                    <a:pt x="2930" y="7811"/>
                  </a:lnTo>
                  <a:lnTo>
                    <a:pt x="2930" y="6358"/>
                  </a:lnTo>
                  <a:lnTo>
                    <a:pt x="2942" y="6358"/>
                  </a:lnTo>
                  <a:cubicBezTo>
                    <a:pt x="2942" y="6084"/>
                    <a:pt x="2727" y="5858"/>
                    <a:pt x="2454" y="5858"/>
                  </a:cubicBezTo>
                  <a:lnTo>
                    <a:pt x="1965" y="5858"/>
                  </a:lnTo>
                  <a:lnTo>
                    <a:pt x="1965" y="488"/>
                  </a:lnTo>
                  <a:cubicBezTo>
                    <a:pt x="1965" y="226"/>
                    <a:pt x="1739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880275" y="3185950"/>
              <a:ext cx="73850" cy="195275"/>
            </a:xfrm>
            <a:custGeom>
              <a:avLst/>
              <a:gdLst/>
              <a:ahLst/>
              <a:cxnLst/>
              <a:rect l="l" t="t" r="r" b="b"/>
              <a:pathLst>
                <a:path w="2954" h="7811" extrusionOk="0">
                  <a:moveTo>
                    <a:pt x="1477" y="0"/>
                  </a:moveTo>
                  <a:cubicBezTo>
                    <a:pt x="1215" y="0"/>
                    <a:pt x="989" y="226"/>
                    <a:pt x="989" y="488"/>
                  </a:cubicBezTo>
                  <a:lnTo>
                    <a:pt x="989" y="5858"/>
                  </a:lnTo>
                  <a:lnTo>
                    <a:pt x="501" y="5858"/>
                  </a:lnTo>
                  <a:cubicBezTo>
                    <a:pt x="227" y="5858"/>
                    <a:pt x="1" y="6084"/>
                    <a:pt x="1" y="6358"/>
                  </a:cubicBezTo>
                  <a:lnTo>
                    <a:pt x="1" y="7811"/>
                  </a:lnTo>
                  <a:lnTo>
                    <a:pt x="2942" y="7811"/>
                  </a:lnTo>
                  <a:lnTo>
                    <a:pt x="2942" y="6358"/>
                  </a:lnTo>
                  <a:lnTo>
                    <a:pt x="2954" y="6358"/>
                  </a:lnTo>
                  <a:cubicBezTo>
                    <a:pt x="2954" y="6084"/>
                    <a:pt x="2727" y="5858"/>
                    <a:pt x="2465" y="5858"/>
                  </a:cubicBezTo>
                  <a:lnTo>
                    <a:pt x="1977" y="5858"/>
                  </a:lnTo>
                  <a:lnTo>
                    <a:pt x="1977" y="488"/>
                  </a:lnTo>
                  <a:cubicBezTo>
                    <a:pt x="1977" y="226"/>
                    <a:pt x="1751" y="0"/>
                    <a:pt x="1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47"/>
          <p:cNvGrpSpPr/>
          <p:nvPr/>
        </p:nvGrpSpPr>
        <p:grpSpPr>
          <a:xfrm>
            <a:off x="1122203" y="4185083"/>
            <a:ext cx="187380" cy="246076"/>
            <a:chOff x="511350" y="2394775"/>
            <a:chExt cx="317325" cy="416725"/>
          </a:xfrm>
        </p:grpSpPr>
        <p:sp>
          <p:nvSpPr>
            <p:cNvPr id="932" name="Google Shape;932;p47"/>
            <p:cNvSpPr/>
            <p:nvPr/>
          </p:nvSpPr>
          <p:spPr>
            <a:xfrm>
              <a:off x="755450" y="2401925"/>
              <a:ext cx="66100" cy="66400"/>
            </a:xfrm>
            <a:custGeom>
              <a:avLst/>
              <a:gdLst/>
              <a:ahLst/>
              <a:cxnLst/>
              <a:rect l="l" t="t" r="r" b="b"/>
              <a:pathLst>
                <a:path w="2644" h="2656" extrusionOk="0">
                  <a:moveTo>
                    <a:pt x="0" y="0"/>
                  </a:moveTo>
                  <a:lnTo>
                    <a:pt x="0" y="2655"/>
                  </a:lnTo>
                  <a:lnTo>
                    <a:pt x="2643" y="2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607500" y="2516800"/>
              <a:ext cx="143500" cy="136650"/>
            </a:xfrm>
            <a:custGeom>
              <a:avLst/>
              <a:gdLst/>
              <a:ahLst/>
              <a:cxnLst/>
              <a:rect l="l" t="t" r="r" b="b"/>
              <a:pathLst>
                <a:path w="5740" h="5466" extrusionOk="0">
                  <a:moveTo>
                    <a:pt x="560" y="1"/>
                  </a:moveTo>
                  <a:cubicBezTo>
                    <a:pt x="929" y="822"/>
                    <a:pt x="870" y="1763"/>
                    <a:pt x="382" y="2442"/>
                  </a:cubicBezTo>
                  <a:cubicBezTo>
                    <a:pt x="203" y="2680"/>
                    <a:pt x="96" y="2977"/>
                    <a:pt x="60" y="3323"/>
                  </a:cubicBezTo>
                  <a:cubicBezTo>
                    <a:pt x="1" y="3978"/>
                    <a:pt x="179" y="4585"/>
                    <a:pt x="584" y="5061"/>
                  </a:cubicBezTo>
                  <a:cubicBezTo>
                    <a:pt x="715" y="5228"/>
                    <a:pt x="870" y="5359"/>
                    <a:pt x="1037" y="5466"/>
                  </a:cubicBezTo>
                  <a:cubicBezTo>
                    <a:pt x="1013" y="5275"/>
                    <a:pt x="1048" y="5085"/>
                    <a:pt x="1108" y="4882"/>
                  </a:cubicBezTo>
                  <a:lnTo>
                    <a:pt x="2025" y="2287"/>
                  </a:lnTo>
                  <a:cubicBezTo>
                    <a:pt x="2102" y="2067"/>
                    <a:pt x="2296" y="1956"/>
                    <a:pt x="2489" y="1956"/>
                  </a:cubicBezTo>
                  <a:cubicBezTo>
                    <a:pt x="2683" y="1956"/>
                    <a:pt x="2876" y="2067"/>
                    <a:pt x="2953" y="2287"/>
                  </a:cubicBezTo>
                  <a:lnTo>
                    <a:pt x="3870" y="4882"/>
                  </a:lnTo>
                  <a:cubicBezTo>
                    <a:pt x="3918" y="5025"/>
                    <a:pt x="3954" y="5156"/>
                    <a:pt x="3954" y="5299"/>
                  </a:cubicBezTo>
                  <a:cubicBezTo>
                    <a:pt x="4168" y="5121"/>
                    <a:pt x="4370" y="4918"/>
                    <a:pt x="4513" y="4680"/>
                  </a:cubicBezTo>
                  <a:cubicBezTo>
                    <a:pt x="5739" y="2787"/>
                    <a:pt x="4096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584575" y="2687675"/>
              <a:ext cx="170900" cy="24725"/>
            </a:xfrm>
            <a:custGeom>
              <a:avLst/>
              <a:gdLst/>
              <a:ahLst/>
              <a:cxnLst/>
              <a:rect l="l" t="t" r="r" b="b"/>
              <a:pathLst>
                <a:path w="6836" h="989" extrusionOk="0">
                  <a:moveTo>
                    <a:pt x="1" y="0"/>
                  </a:moveTo>
                  <a:lnTo>
                    <a:pt x="1" y="988"/>
                  </a:lnTo>
                  <a:lnTo>
                    <a:pt x="6835" y="988"/>
                  </a:lnTo>
                  <a:lnTo>
                    <a:pt x="68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657500" y="2614725"/>
              <a:ext cx="24450" cy="48850"/>
            </a:xfrm>
            <a:custGeom>
              <a:avLst/>
              <a:gdLst/>
              <a:ahLst/>
              <a:cxnLst/>
              <a:rect l="l" t="t" r="r" b="b"/>
              <a:pathLst>
                <a:path w="978" h="1954" extrusionOk="0">
                  <a:moveTo>
                    <a:pt x="489" y="1"/>
                  </a:moveTo>
                  <a:cubicBezTo>
                    <a:pt x="25" y="1346"/>
                    <a:pt x="1" y="1311"/>
                    <a:pt x="1" y="1465"/>
                  </a:cubicBezTo>
                  <a:cubicBezTo>
                    <a:pt x="1" y="1727"/>
                    <a:pt x="227" y="1954"/>
                    <a:pt x="489" y="1954"/>
                  </a:cubicBezTo>
                  <a:cubicBezTo>
                    <a:pt x="763" y="1954"/>
                    <a:pt x="977" y="1727"/>
                    <a:pt x="977" y="1465"/>
                  </a:cubicBezTo>
                  <a:cubicBezTo>
                    <a:pt x="977" y="1311"/>
                    <a:pt x="965" y="1346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511350" y="2394775"/>
              <a:ext cx="317325" cy="416725"/>
            </a:xfrm>
            <a:custGeom>
              <a:avLst/>
              <a:gdLst/>
              <a:ahLst/>
              <a:cxnLst/>
              <a:rect l="l" t="t" r="r" b="b"/>
              <a:pathLst>
                <a:path w="12693" h="16669" extrusionOk="0">
                  <a:moveTo>
                    <a:pt x="5121" y="3917"/>
                  </a:moveTo>
                  <a:cubicBezTo>
                    <a:pt x="8728" y="3917"/>
                    <a:pt x="10812" y="7549"/>
                    <a:pt x="9193" y="10097"/>
                  </a:cubicBezTo>
                  <a:cubicBezTo>
                    <a:pt x="9026" y="10347"/>
                    <a:pt x="8847" y="10549"/>
                    <a:pt x="8645" y="10764"/>
                  </a:cubicBezTo>
                  <a:lnTo>
                    <a:pt x="10252" y="10764"/>
                  </a:lnTo>
                  <a:cubicBezTo>
                    <a:pt x="10514" y="10764"/>
                    <a:pt x="10740" y="10990"/>
                    <a:pt x="10740" y="11252"/>
                  </a:cubicBezTo>
                  <a:lnTo>
                    <a:pt x="10728" y="13192"/>
                  </a:lnTo>
                  <a:cubicBezTo>
                    <a:pt x="10728" y="13454"/>
                    <a:pt x="10502" y="13681"/>
                    <a:pt x="10228" y="13681"/>
                  </a:cubicBezTo>
                  <a:lnTo>
                    <a:pt x="2442" y="13681"/>
                  </a:lnTo>
                  <a:cubicBezTo>
                    <a:pt x="2168" y="13681"/>
                    <a:pt x="1942" y="13454"/>
                    <a:pt x="1942" y="13192"/>
                  </a:cubicBezTo>
                  <a:lnTo>
                    <a:pt x="1942" y="11240"/>
                  </a:lnTo>
                  <a:cubicBezTo>
                    <a:pt x="1942" y="10966"/>
                    <a:pt x="2168" y="10752"/>
                    <a:pt x="2442" y="10752"/>
                  </a:cubicBezTo>
                  <a:lnTo>
                    <a:pt x="3835" y="10752"/>
                  </a:lnTo>
                  <a:cubicBezTo>
                    <a:pt x="3192" y="10097"/>
                    <a:pt x="2835" y="9144"/>
                    <a:pt x="2942" y="8120"/>
                  </a:cubicBezTo>
                  <a:cubicBezTo>
                    <a:pt x="2989" y="7596"/>
                    <a:pt x="3156" y="7144"/>
                    <a:pt x="3430" y="6763"/>
                  </a:cubicBezTo>
                  <a:cubicBezTo>
                    <a:pt x="4121" y="5811"/>
                    <a:pt x="3180" y="4763"/>
                    <a:pt x="3132" y="4679"/>
                  </a:cubicBezTo>
                  <a:cubicBezTo>
                    <a:pt x="2918" y="4346"/>
                    <a:pt x="3156" y="3917"/>
                    <a:pt x="3537" y="3917"/>
                  </a:cubicBezTo>
                  <a:close/>
                  <a:moveTo>
                    <a:pt x="489" y="0"/>
                  </a:moveTo>
                  <a:cubicBezTo>
                    <a:pt x="215" y="0"/>
                    <a:pt x="1" y="226"/>
                    <a:pt x="1" y="500"/>
                  </a:cubicBezTo>
                  <a:lnTo>
                    <a:pt x="1" y="16181"/>
                  </a:lnTo>
                  <a:cubicBezTo>
                    <a:pt x="1" y="16443"/>
                    <a:pt x="215" y="16669"/>
                    <a:pt x="489" y="16669"/>
                  </a:cubicBezTo>
                  <a:lnTo>
                    <a:pt x="12205" y="16669"/>
                  </a:lnTo>
                  <a:cubicBezTo>
                    <a:pt x="12467" y="16669"/>
                    <a:pt x="12693" y="16443"/>
                    <a:pt x="12693" y="16181"/>
                  </a:cubicBezTo>
                  <a:lnTo>
                    <a:pt x="12693" y="3917"/>
                  </a:lnTo>
                  <a:lnTo>
                    <a:pt x="9264" y="3917"/>
                  </a:lnTo>
                  <a:cubicBezTo>
                    <a:pt x="9002" y="3917"/>
                    <a:pt x="8776" y="3691"/>
                    <a:pt x="8776" y="3429"/>
                  </a:cubicBezTo>
                  <a:lnTo>
                    <a:pt x="8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47"/>
          <p:cNvGrpSpPr/>
          <p:nvPr/>
        </p:nvGrpSpPr>
        <p:grpSpPr>
          <a:xfrm>
            <a:off x="5072631" y="4200004"/>
            <a:ext cx="246091" cy="216212"/>
            <a:chOff x="4357075" y="1720575"/>
            <a:chExt cx="416750" cy="366150"/>
          </a:xfrm>
        </p:grpSpPr>
        <p:sp>
          <p:nvSpPr>
            <p:cNvPr id="938" name="Google Shape;938;p47"/>
            <p:cNvSpPr/>
            <p:nvPr/>
          </p:nvSpPr>
          <p:spPr>
            <a:xfrm>
              <a:off x="4357075" y="1720575"/>
              <a:ext cx="416750" cy="293225"/>
            </a:xfrm>
            <a:custGeom>
              <a:avLst/>
              <a:gdLst/>
              <a:ahLst/>
              <a:cxnLst/>
              <a:rect l="l" t="t" r="r" b="b"/>
              <a:pathLst>
                <a:path w="16670" h="11729" extrusionOk="0">
                  <a:moveTo>
                    <a:pt x="8335" y="3906"/>
                  </a:moveTo>
                  <a:cubicBezTo>
                    <a:pt x="7895" y="3906"/>
                    <a:pt x="7514" y="4096"/>
                    <a:pt x="7240" y="4394"/>
                  </a:cubicBezTo>
                  <a:cubicBezTo>
                    <a:pt x="7514" y="4704"/>
                    <a:pt x="7918" y="4882"/>
                    <a:pt x="8335" y="4882"/>
                  </a:cubicBezTo>
                  <a:cubicBezTo>
                    <a:pt x="8752" y="4882"/>
                    <a:pt x="9145" y="4704"/>
                    <a:pt x="9419" y="4394"/>
                  </a:cubicBezTo>
                  <a:cubicBezTo>
                    <a:pt x="9145" y="4096"/>
                    <a:pt x="8764" y="3906"/>
                    <a:pt x="8335" y="3906"/>
                  </a:cubicBezTo>
                  <a:close/>
                  <a:moveTo>
                    <a:pt x="6871" y="5382"/>
                  </a:moveTo>
                  <a:lnTo>
                    <a:pt x="6871" y="7323"/>
                  </a:lnTo>
                  <a:cubicBezTo>
                    <a:pt x="6871" y="8133"/>
                    <a:pt x="7525" y="8787"/>
                    <a:pt x="8335" y="8787"/>
                  </a:cubicBezTo>
                  <a:cubicBezTo>
                    <a:pt x="9133" y="8787"/>
                    <a:pt x="9788" y="8133"/>
                    <a:pt x="9788" y="7323"/>
                  </a:cubicBezTo>
                  <a:lnTo>
                    <a:pt x="9788" y="5382"/>
                  </a:lnTo>
                  <a:cubicBezTo>
                    <a:pt x="9788" y="5382"/>
                    <a:pt x="9788" y="5382"/>
                    <a:pt x="9788" y="5382"/>
                  </a:cubicBezTo>
                  <a:lnTo>
                    <a:pt x="9788" y="5382"/>
                  </a:lnTo>
                  <a:cubicBezTo>
                    <a:pt x="9371" y="5692"/>
                    <a:pt x="8859" y="5870"/>
                    <a:pt x="8335" y="5870"/>
                  </a:cubicBezTo>
                  <a:cubicBezTo>
                    <a:pt x="7799" y="5870"/>
                    <a:pt x="7287" y="5692"/>
                    <a:pt x="6871" y="5382"/>
                  </a:cubicBezTo>
                  <a:close/>
                  <a:moveTo>
                    <a:pt x="9323" y="1953"/>
                  </a:moveTo>
                  <a:cubicBezTo>
                    <a:pt x="9597" y="1953"/>
                    <a:pt x="9823" y="2180"/>
                    <a:pt x="9823" y="2441"/>
                  </a:cubicBezTo>
                  <a:cubicBezTo>
                    <a:pt x="9823" y="2739"/>
                    <a:pt x="9728" y="3025"/>
                    <a:pt x="9561" y="3263"/>
                  </a:cubicBezTo>
                  <a:cubicBezTo>
                    <a:pt x="9704" y="3334"/>
                    <a:pt x="9835" y="3442"/>
                    <a:pt x="9954" y="3549"/>
                  </a:cubicBezTo>
                  <a:lnTo>
                    <a:pt x="10442" y="3072"/>
                  </a:lnTo>
                  <a:cubicBezTo>
                    <a:pt x="10536" y="2985"/>
                    <a:pt x="10659" y="2940"/>
                    <a:pt x="10780" y="2940"/>
                  </a:cubicBezTo>
                  <a:cubicBezTo>
                    <a:pt x="10906" y="2940"/>
                    <a:pt x="11030" y="2988"/>
                    <a:pt x="11121" y="3084"/>
                  </a:cubicBezTo>
                  <a:cubicBezTo>
                    <a:pt x="11324" y="3275"/>
                    <a:pt x="11300" y="3596"/>
                    <a:pt x="11109" y="3775"/>
                  </a:cubicBezTo>
                  <a:lnTo>
                    <a:pt x="10526" y="4323"/>
                  </a:lnTo>
                  <a:cubicBezTo>
                    <a:pt x="10681" y="4632"/>
                    <a:pt x="10764" y="4989"/>
                    <a:pt x="10764" y="5382"/>
                  </a:cubicBezTo>
                  <a:lnTo>
                    <a:pt x="10764" y="5870"/>
                  </a:lnTo>
                  <a:lnTo>
                    <a:pt x="11264" y="5870"/>
                  </a:lnTo>
                  <a:cubicBezTo>
                    <a:pt x="11526" y="5870"/>
                    <a:pt x="11752" y="6097"/>
                    <a:pt x="11752" y="6359"/>
                  </a:cubicBezTo>
                  <a:cubicBezTo>
                    <a:pt x="11752" y="6621"/>
                    <a:pt x="11526" y="6835"/>
                    <a:pt x="11264" y="6835"/>
                  </a:cubicBezTo>
                  <a:lnTo>
                    <a:pt x="10776" y="6835"/>
                  </a:lnTo>
                  <a:lnTo>
                    <a:pt x="10776" y="7323"/>
                  </a:lnTo>
                  <a:cubicBezTo>
                    <a:pt x="10776" y="7704"/>
                    <a:pt x="10681" y="8061"/>
                    <a:pt x="10538" y="8383"/>
                  </a:cubicBezTo>
                  <a:lnTo>
                    <a:pt x="11109" y="8930"/>
                  </a:lnTo>
                  <a:cubicBezTo>
                    <a:pt x="11312" y="9109"/>
                    <a:pt x="11324" y="9430"/>
                    <a:pt x="11133" y="9621"/>
                  </a:cubicBezTo>
                  <a:cubicBezTo>
                    <a:pt x="11029" y="9719"/>
                    <a:pt x="10899" y="9770"/>
                    <a:pt x="10772" y="9770"/>
                  </a:cubicBezTo>
                  <a:cubicBezTo>
                    <a:pt x="10652" y="9770"/>
                    <a:pt x="10535" y="9725"/>
                    <a:pt x="10442" y="9633"/>
                  </a:cubicBezTo>
                  <a:lnTo>
                    <a:pt x="9954" y="9157"/>
                  </a:lnTo>
                  <a:cubicBezTo>
                    <a:pt x="9526" y="9526"/>
                    <a:pt x="8954" y="9764"/>
                    <a:pt x="8347" y="9764"/>
                  </a:cubicBezTo>
                  <a:cubicBezTo>
                    <a:pt x="7740" y="9764"/>
                    <a:pt x="7168" y="9549"/>
                    <a:pt x="6740" y="9157"/>
                  </a:cubicBezTo>
                  <a:lnTo>
                    <a:pt x="6251" y="9633"/>
                  </a:lnTo>
                  <a:cubicBezTo>
                    <a:pt x="6152" y="9721"/>
                    <a:pt x="6026" y="9765"/>
                    <a:pt x="5903" y="9765"/>
                  </a:cubicBezTo>
                  <a:cubicBezTo>
                    <a:pt x="5776" y="9765"/>
                    <a:pt x="5652" y="9718"/>
                    <a:pt x="5561" y="9621"/>
                  </a:cubicBezTo>
                  <a:cubicBezTo>
                    <a:pt x="5370" y="9430"/>
                    <a:pt x="5382" y="9109"/>
                    <a:pt x="5573" y="8930"/>
                  </a:cubicBezTo>
                  <a:lnTo>
                    <a:pt x="6156" y="8383"/>
                  </a:lnTo>
                  <a:cubicBezTo>
                    <a:pt x="6013" y="8073"/>
                    <a:pt x="5918" y="7716"/>
                    <a:pt x="5918" y="7323"/>
                  </a:cubicBezTo>
                  <a:lnTo>
                    <a:pt x="5918" y="6835"/>
                  </a:lnTo>
                  <a:lnTo>
                    <a:pt x="5430" y="6835"/>
                  </a:lnTo>
                  <a:cubicBezTo>
                    <a:pt x="5156" y="6835"/>
                    <a:pt x="4942" y="6609"/>
                    <a:pt x="4942" y="6347"/>
                  </a:cubicBezTo>
                  <a:cubicBezTo>
                    <a:pt x="4942" y="6073"/>
                    <a:pt x="5156" y="5859"/>
                    <a:pt x="5430" y="5859"/>
                  </a:cubicBezTo>
                  <a:lnTo>
                    <a:pt x="5918" y="5859"/>
                  </a:lnTo>
                  <a:lnTo>
                    <a:pt x="5918" y="5382"/>
                  </a:lnTo>
                  <a:cubicBezTo>
                    <a:pt x="5918" y="5001"/>
                    <a:pt x="6013" y="4644"/>
                    <a:pt x="6156" y="4323"/>
                  </a:cubicBezTo>
                  <a:lnTo>
                    <a:pt x="5573" y="3775"/>
                  </a:lnTo>
                  <a:cubicBezTo>
                    <a:pt x="5382" y="3596"/>
                    <a:pt x="5370" y="3275"/>
                    <a:pt x="5561" y="3084"/>
                  </a:cubicBezTo>
                  <a:cubicBezTo>
                    <a:pt x="5653" y="2986"/>
                    <a:pt x="5780" y="2935"/>
                    <a:pt x="5909" y="2935"/>
                  </a:cubicBezTo>
                  <a:cubicBezTo>
                    <a:pt x="6030" y="2935"/>
                    <a:pt x="6153" y="2980"/>
                    <a:pt x="6251" y="3072"/>
                  </a:cubicBezTo>
                  <a:lnTo>
                    <a:pt x="6740" y="3549"/>
                  </a:lnTo>
                  <a:cubicBezTo>
                    <a:pt x="6859" y="3442"/>
                    <a:pt x="6990" y="3346"/>
                    <a:pt x="7121" y="3263"/>
                  </a:cubicBezTo>
                  <a:cubicBezTo>
                    <a:pt x="6966" y="3025"/>
                    <a:pt x="6871" y="2763"/>
                    <a:pt x="6871" y="2441"/>
                  </a:cubicBezTo>
                  <a:cubicBezTo>
                    <a:pt x="6871" y="2180"/>
                    <a:pt x="7097" y="1953"/>
                    <a:pt x="7359" y="1953"/>
                  </a:cubicBezTo>
                  <a:cubicBezTo>
                    <a:pt x="7633" y="1953"/>
                    <a:pt x="7859" y="2180"/>
                    <a:pt x="7859" y="2441"/>
                  </a:cubicBezTo>
                  <a:cubicBezTo>
                    <a:pt x="7859" y="2715"/>
                    <a:pt x="8073" y="2942"/>
                    <a:pt x="8347" y="2942"/>
                  </a:cubicBezTo>
                  <a:cubicBezTo>
                    <a:pt x="8609" y="2942"/>
                    <a:pt x="8835" y="2715"/>
                    <a:pt x="8835" y="2441"/>
                  </a:cubicBezTo>
                  <a:cubicBezTo>
                    <a:pt x="8835" y="2180"/>
                    <a:pt x="9061" y="1953"/>
                    <a:pt x="9323" y="1953"/>
                  </a:cubicBezTo>
                  <a:close/>
                  <a:moveTo>
                    <a:pt x="489" y="1"/>
                  </a:moveTo>
                  <a:cubicBezTo>
                    <a:pt x="215" y="1"/>
                    <a:pt x="1" y="227"/>
                    <a:pt x="1" y="501"/>
                  </a:cubicBezTo>
                  <a:lnTo>
                    <a:pt x="1" y="11240"/>
                  </a:lnTo>
                  <a:cubicBezTo>
                    <a:pt x="1" y="11514"/>
                    <a:pt x="215" y="11728"/>
                    <a:pt x="489" y="11728"/>
                  </a:cubicBezTo>
                  <a:lnTo>
                    <a:pt x="16169" y="11728"/>
                  </a:lnTo>
                  <a:cubicBezTo>
                    <a:pt x="16443" y="11728"/>
                    <a:pt x="16669" y="11514"/>
                    <a:pt x="16669" y="11240"/>
                  </a:cubicBezTo>
                  <a:lnTo>
                    <a:pt x="16669" y="501"/>
                  </a:lnTo>
                  <a:cubicBezTo>
                    <a:pt x="16669" y="227"/>
                    <a:pt x="16443" y="1"/>
                    <a:pt x="16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4479725" y="2037575"/>
              <a:ext cx="171175" cy="49150"/>
            </a:xfrm>
            <a:custGeom>
              <a:avLst/>
              <a:gdLst/>
              <a:ahLst/>
              <a:cxnLst/>
              <a:rect l="l" t="t" r="r" b="b"/>
              <a:pathLst>
                <a:path w="6847" h="1966" extrusionOk="0">
                  <a:moveTo>
                    <a:pt x="976" y="1"/>
                  </a:moveTo>
                  <a:lnTo>
                    <a:pt x="976" y="489"/>
                  </a:lnTo>
                  <a:cubicBezTo>
                    <a:pt x="976" y="763"/>
                    <a:pt x="762" y="989"/>
                    <a:pt x="488" y="989"/>
                  </a:cubicBezTo>
                  <a:cubicBezTo>
                    <a:pt x="226" y="989"/>
                    <a:pt x="0" y="1215"/>
                    <a:pt x="0" y="1477"/>
                  </a:cubicBezTo>
                  <a:cubicBezTo>
                    <a:pt x="0" y="1751"/>
                    <a:pt x="226" y="1965"/>
                    <a:pt x="488" y="1965"/>
                  </a:cubicBezTo>
                  <a:lnTo>
                    <a:pt x="6358" y="1965"/>
                  </a:lnTo>
                  <a:cubicBezTo>
                    <a:pt x="6620" y="1965"/>
                    <a:pt x="6846" y="1751"/>
                    <a:pt x="6846" y="1477"/>
                  </a:cubicBezTo>
                  <a:cubicBezTo>
                    <a:pt x="6846" y="1215"/>
                    <a:pt x="6620" y="989"/>
                    <a:pt x="6358" y="989"/>
                  </a:cubicBezTo>
                  <a:cubicBezTo>
                    <a:pt x="6084" y="989"/>
                    <a:pt x="5858" y="763"/>
                    <a:pt x="5858" y="489"/>
                  </a:cubicBezTo>
                  <a:lnTo>
                    <a:pt x="58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" name="Google Shape;940;p47"/>
          <p:cNvSpPr/>
          <p:nvPr/>
        </p:nvSpPr>
        <p:spPr>
          <a:xfrm>
            <a:off x="4424402" y="4200004"/>
            <a:ext cx="246091" cy="216212"/>
          </a:xfrm>
          <a:custGeom>
            <a:avLst/>
            <a:gdLst/>
            <a:ahLst/>
            <a:cxnLst/>
            <a:rect l="l" t="t" r="r" b="b"/>
            <a:pathLst>
              <a:path w="16670" h="14646" extrusionOk="0">
                <a:moveTo>
                  <a:pt x="489" y="1"/>
                </a:moveTo>
                <a:cubicBezTo>
                  <a:pt x="215" y="1"/>
                  <a:pt x="0" y="227"/>
                  <a:pt x="0" y="501"/>
                </a:cubicBezTo>
                <a:lnTo>
                  <a:pt x="0" y="1953"/>
                </a:lnTo>
                <a:lnTo>
                  <a:pt x="16669" y="1953"/>
                </a:lnTo>
                <a:lnTo>
                  <a:pt x="16669" y="501"/>
                </a:lnTo>
                <a:cubicBezTo>
                  <a:pt x="16669" y="227"/>
                  <a:pt x="16443" y="1"/>
                  <a:pt x="16169" y="1"/>
                </a:cubicBezTo>
                <a:close/>
                <a:moveTo>
                  <a:pt x="3453" y="6835"/>
                </a:moveTo>
                <a:cubicBezTo>
                  <a:pt x="3179" y="6835"/>
                  <a:pt x="2953" y="7061"/>
                  <a:pt x="2953" y="7323"/>
                </a:cubicBezTo>
                <a:cubicBezTo>
                  <a:pt x="2953" y="7597"/>
                  <a:pt x="3179" y="7823"/>
                  <a:pt x="3453" y="7823"/>
                </a:cubicBezTo>
                <a:cubicBezTo>
                  <a:pt x="3715" y="7823"/>
                  <a:pt x="3941" y="7597"/>
                  <a:pt x="3941" y="7323"/>
                </a:cubicBezTo>
                <a:cubicBezTo>
                  <a:pt x="3941" y="7061"/>
                  <a:pt x="3715" y="6835"/>
                  <a:pt x="3453" y="6835"/>
                </a:cubicBezTo>
                <a:close/>
                <a:moveTo>
                  <a:pt x="7835" y="6835"/>
                </a:moveTo>
                <a:lnTo>
                  <a:pt x="7835" y="7049"/>
                </a:lnTo>
                <a:lnTo>
                  <a:pt x="10776" y="8704"/>
                </a:lnTo>
                <a:lnTo>
                  <a:pt x="13704" y="7049"/>
                </a:lnTo>
                <a:lnTo>
                  <a:pt x="13704" y="6835"/>
                </a:lnTo>
                <a:close/>
                <a:moveTo>
                  <a:pt x="7823" y="8180"/>
                </a:moveTo>
                <a:lnTo>
                  <a:pt x="7823" y="10752"/>
                </a:lnTo>
                <a:lnTo>
                  <a:pt x="13704" y="10752"/>
                </a:lnTo>
                <a:lnTo>
                  <a:pt x="13704" y="8180"/>
                </a:lnTo>
                <a:lnTo>
                  <a:pt x="13693" y="8187"/>
                </a:lnTo>
                <a:lnTo>
                  <a:pt x="13693" y="8180"/>
                </a:lnTo>
                <a:lnTo>
                  <a:pt x="11014" y="9704"/>
                </a:lnTo>
                <a:cubicBezTo>
                  <a:pt x="11014" y="9704"/>
                  <a:pt x="11014" y="9704"/>
                  <a:pt x="11014" y="9704"/>
                </a:cubicBezTo>
                <a:lnTo>
                  <a:pt x="11014" y="9704"/>
                </a:lnTo>
                <a:cubicBezTo>
                  <a:pt x="10936" y="9746"/>
                  <a:pt x="10853" y="9767"/>
                  <a:pt x="10771" y="9767"/>
                </a:cubicBezTo>
                <a:cubicBezTo>
                  <a:pt x="10689" y="9767"/>
                  <a:pt x="10609" y="9746"/>
                  <a:pt x="10537" y="9704"/>
                </a:cubicBezTo>
                <a:lnTo>
                  <a:pt x="7835" y="8180"/>
                </a:lnTo>
                <a:lnTo>
                  <a:pt x="7835" y="8187"/>
                </a:lnTo>
                <a:lnTo>
                  <a:pt x="7823" y="8180"/>
                </a:lnTo>
                <a:close/>
                <a:moveTo>
                  <a:pt x="14193" y="5859"/>
                </a:moveTo>
                <a:cubicBezTo>
                  <a:pt x="14466" y="5859"/>
                  <a:pt x="14681" y="6073"/>
                  <a:pt x="14681" y="6347"/>
                </a:cubicBezTo>
                <a:lnTo>
                  <a:pt x="14681" y="11228"/>
                </a:lnTo>
                <a:cubicBezTo>
                  <a:pt x="14681" y="11490"/>
                  <a:pt x="14466" y="11716"/>
                  <a:pt x="14193" y="11716"/>
                </a:cubicBezTo>
                <a:lnTo>
                  <a:pt x="7358" y="11716"/>
                </a:lnTo>
                <a:cubicBezTo>
                  <a:pt x="7096" y="11716"/>
                  <a:pt x="6870" y="11490"/>
                  <a:pt x="6870" y="11228"/>
                </a:cubicBezTo>
                <a:lnTo>
                  <a:pt x="6870" y="6347"/>
                </a:lnTo>
                <a:cubicBezTo>
                  <a:pt x="6870" y="6073"/>
                  <a:pt x="7096" y="5859"/>
                  <a:pt x="7358" y="5859"/>
                </a:cubicBezTo>
                <a:close/>
                <a:moveTo>
                  <a:pt x="0" y="2942"/>
                </a:moveTo>
                <a:lnTo>
                  <a:pt x="0" y="14157"/>
                </a:lnTo>
                <a:cubicBezTo>
                  <a:pt x="0" y="14431"/>
                  <a:pt x="215" y="14645"/>
                  <a:pt x="489" y="14645"/>
                </a:cubicBezTo>
                <a:lnTo>
                  <a:pt x="16169" y="14645"/>
                </a:lnTo>
                <a:cubicBezTo>
                  <a:pt x="16443" y="14645"/>
                  <a:pt x="16657" y="14431"/>
                  <a:pt x="16657" y="14157"/>
                </a:cubicBezTo>
                <a:lnTo>
                  <a:pt x="16657" y="2942"/>
                </a:lnTo>
                <a:lnTo>
                  <a:pt x="3941" y="2942"/>
                </a:lnTo>
                <a:lnTo>
                  <a:pt x="3941" y="5942"/>
                </a:lnTo>
                <a:cubicBezTo>
                  <a:pt x="4501" y="6156"/>
                  <a:pt x="4918" y="6692"/>
                  <a:pt x="4918" y="7323"/>
                </a:cubicBezTo>
                <a:cubicBezTo>
                  <a:pt x="4918" y="7966"/>
                  <a:pt x="4525" y="8502"/>
                  <a:pt x="3941" y="8716"/>
                </a:cubicBezTo>
                <a:lnTo>
                  <a:pt x="3941" y="10264"/>
                </a:lnTo>
                <a:cubicBezTo>
                  <a:pt x="3941" y="10526"/>
                  <a:pt x="4168" y="10752"/>
                  <a:pt x="4429" y="10752"/>
                </a:cubicBezTo>
                <a:cubicBezTo>
                  <a:pt x="4691" y="10752"/>
                  <a:pt x="4918" y="10526"/>
                  <a:pt x="4918" y="10264"/>
                </a:cubicBezTo>
                <a:lnTo>
                  <a:pt x="4918" y="9276"/>
                </a:lnTo>
                <a:cubicBezTo>
                  <a:pt x="4918" y="9002"/>
                  <a:pt x="5144" y="8787"/>
                  <a:pt x="5406" y="8787"/>
                </a:cubicBezTo>
                <a:cubicBezTo>
                  <a:pt x="5680" y="8787"/>
                  <a:pt x="5906" y="9002"/>
                  <a:pt x="5906" y="9276"/>
                </a:cubicBezTo>
                <a:lnTo>
                  <a:pt x="5906" y="10264"/>
                </a:lnTo>
                <a:cubicBezTo>
                  <a:pt x="5906" y="11062"/>
                  <a:pt x="5251" y="11716"/>
                  <a:pt x="4441" y="11716"/>
                </a:cubicBezTo>
                <a:cubicBezTo>
                  <a:pt x="3644" y="11716"/>
                  <a:pt x="2989" y="11062"/>
                  <a:pt x="2989" y="10264"/>
                </a:cubicBezTo>
                <a:lnTo>
                  <a:pt x="2989" y="8716"/>
                </a:lnTo>
                <a:cubicBezTo>
                  <a:pt x="2417" y="8502"/>
                  <a:pt x="2001" y="7966"/>
                  <a:pt x="2001" y="7323"/>
                </a:cubicBezTo>
                <a:cubicBezTo>
                  <a:pt x="2001" y="6692"/>
                  <a:pt x="2405" y="6156"/>
                  <a:pt x="2989" y="5942"/>
                </a:cubicBezTo>
                <a:lnTo>
                  <a:pt x="2989" y="29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7"/>
          <p:cNvSpPr/>
          <p:nvPr/>
        </p:nvSpPr>
        <p:spPr>
          <a:xfrm>
            <a:off x="3776185" y="4200004"/>
            <a:ext cx="246076" cy="216212"/>
          </a:xfrm>
          <a:custGeom>
            <a:avLst/>
            <a:gdLst/>
            <a:ahLst/>
            <a:cxnLst/>
            <a:rect l="l" t="t" r="r" b="b"/>
            <a:pathLst>
              <a:path w="16669" h="14646" extrusionOk="0">
                <a:moveTo>
                  <a:pt x="488" y="1"/>
                </a:moveTo>
                <a:cubicBezTo>
                  <a:pt x="214" y="1"/>
                  <a:pt x="0" y="227"/>
                  <a:pt x="0" y="501"/>
                </a:cubicBezTo>
                <a:lnTo>
                  <a:pt x="0" y="1953"/>
                </a:lnTo>
                <a:lnTo>
                  <a:pt x="16669" y="1953"/>
                </a:lnTo>
                <a:lnTo>
                  <a:pt x="16669" y="501"/>
                </a:lnTo>
                <a:cubicBezTo>
                  <a:pt x="16669" y="227"/>
                  <a:pt x="16443" y="1"/>
                  <a:pt x="16169" y="1"/>
                </a:cubicBezTo>
                <a:close/>
                <a:moveTo>
                  <a:pt x="3941" y="4882"/>
                </a:moveTo>
                <a:lnTo>
                  <a:pt x="3941" y="5870"/>
                </a:lnTo>
                <a:lnTo>
                  <a:pt x="6084" y="5870"/>
                </a:lnTo>
                <a:lnTo>
                  <a:pt x="6572" y="4882"/>
                </a:lnTo>
                <a:close/>
                <a:moveTo>
                  <a:pt x="7834" y="7799"/>
                </a:moveTo>
                <a:lnTo>
                  <a:pt x="7834" y="8787"/>
                </a:lnTo>
                <a:lnTo>
                  <a:pt x="7834" y="8799"/>
                </a:lnTo>
                <a:lnTo>
                  <a:pt x="8335" y="8799"/>
                </a:lnTo>
                <a:cubicBezTo>
                  <a:pt x="8596" y="8799"/>
                  <a:pt x="8823" y="8573"/>
                  <a:pt x="8823" y="8311"/>
                </a:cubicBezTo>
                <a:lnTo>
                  <a:pt x="8823" y="8287"/>
                </a:lnTo>
                <a:lnTo>
                  <a:pt x="8823" y="7799"/>
                </a:lnTo>
                <a:close/>
                <a:moveTo>
                  <a:pt x="7656" y="4882"/>
                </a:moveTo>
                <a:lnTo>
                  <a:pt x="6811" y="6573"/>
                </a:lnTo>
                <a:cubicBezTo>
                  <a:pt x="6715" y="6728"/>
                  <a:pt x="6561" y="6835"/>
                  <a:pt x="6382" y="6835"/>
                </a:cubicBezTo>
                <a:lnTo>
                  <a:pt x="3941" y="6835"/>
                </a:lnTo>
                <a:lnTo>
                  <a:pt x="3941" y="7121"/>
                </a:lnTo>
                <a:lnTo>
                  <a:pt x="4775" y="7954"/>
                </a:lnTo>
                <a:cubicBezTo>
                  <a:pt x="4858" y="8037"/>
                  <a:pt x="4917" y="8156"/>
                  <a:pt x="4917" y="8299"/>
                </a:cubicBezTo>
                <a:lnTo>
                  <a:pt x="4917" y="11716"/>
                </a:lnTo>
                <a:lnTo>
                  <a:pt x="6870" y="11716"/>
                </a:lnTo>
                <a:lnTo>
                  <a:pt x="6870" y="7323"/>
                </a:lnTo>
                <a:cubicBezTo>
                  <a:pt x="6870" y="7061"/>
                  <a:pt x="7096" y="6835"/>
                  <a:pt x="7358" y="6835"/>
                </a:cubicBezTo>
                <a:lnTo>
                  <a:pt x="12740" y="6835"/>
                </a:lnTo>
                <a:lnTo>
                  <a:pt x="12740" y="4882"/>
                </a:lnTo>
                <a:close/>
                <a:moveTo>
                  <a:pt x="13216" y="3906"/>
                </a:moveTo>
                <a:cubicBezTo>
                  <a:pt x="13478" y="3906"/>
                  <a:pt x="13704" y="4120"/>
                  <a:pt x="13704" y="4394"/>
                </a:cubicBezTo>
                <a:lnTo>
                  <a:pt x="13704" y="7323"/>
                </a:lnTo>
                <a:cubicBezTo>
                  <a:pt x="13704" y="7597"/>
                  <a:pt x="13478" y="7823"/>
                  <a:pt x="13216" y="7823"/>
                </a:cubicBezTo>
                <a:lnTo>
                  <a:pt x="9787" y="7823"/>
                </a:lnTo>
                <a:lnTo>
                  <a:pt x="9787" y="8311"/>
                </a:lnTo>
                <a:cubicBezTo>
                  <a:pt x="9787" y="9109"/>
                  <a:pt x="9132" y="9764"/>
                  <a:pt x="8335" y="9764"/>
                </a:cubicBezTo>
                <a:lnTo>
                  <a:pt x="7834" y="9764"/>
                </a:lnTo>
                <a:lnTo>
                  <a:pt x="7834" y="11716"/>
                </a:lnTo>
                <a:lnTo>
                  <a:pt x="8335" y="11716"/>
                </a:lnTo>
                <a:cubicBezTo>
                  <a:pt x="8596" y="11716"/>
                  <a:pt x="8823" y="11943"/>
                  <a:pt x="8823" y="12205"/>
                </a:cubicBezTo>
                <a:cubicBezTo>
                  <a:pt x="8823" y="12478"/>
                  <a:pt x="8596" y="12705"/>
                  <a:pt x="8335" y="12705"/>
                </a:cubicBezTo>
                <a:lnTo>
                  <a:pt x="4429" y="12705"/>
                </a:lnTo>
                <a:cubicBezTo>
                  <a:pt x="4167" y="12705"/>
                  <a:pt x="3941" y="12478"/>
                  <a:pt x="3941" y="12205"/>
                </a:cubicBezTo>
                <a:lnTo>
                  <a:pt x="3941" y="8502"/>
                </a:lnTo>
                <a:lnTo>
                  <a:pt x="3108" y="7668"/>
                </a:lnTo>
                <a:cubicBezTo>
                  <a:pt x="3012" y="7573"/>
                  <a:pt x="2953" y="7466"/>
                  <a:pt x="2953" y="7323"/>
                </a:cubicBezTo>
                <a:lnTo>
                  <a:pt x="2953" y="4394"/>
                </a:lnTo>
                <a:cubicBezTo>
                  <a:pt x="2953" y="4120"/>
                  <a:pt x="3179" y="3906"/>
                  <a:pt x="3453" y="3906"/>
                </a:cubicBezTo>
                <a:close/>
                <a:moveTo>
                  <a:pt x="0" y="2942"/>
                </a:moveTo>
                <a:lnTo>
                  <a:pt x="0" y="14157"/>
                </a:lnTo>
                <a:cubicBezTo>
                  <a:pt x="0" y="14431"/>
                  <a:pt x="214" y="14645"/>
                  <a:pt x="488" y="14645"/>
                </a:cubicBezTo>
                <a:lnTo>
                  <a:pt x="16169" y="14645"/>
                </a:lnTo>
                <a:cubicBezTo>
                  <a:pt x="16443" y="14645"/>
                  <a:pt x="16669" y="14431"/>
                  <a:pt x="16669" y="14157"/>
                </a:cubicBezTo>
                <a:lnTo>
                  <a:pt x="16669" y="29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7"/>
          <p:cNvSpPr/>
          <p:nvPr/>
        </p:nvSpPr>
        <p:spPr>
          <a:xfrm>
            <a:off x="1741066" y="4200016"/>
            <a:ext cx="246091" cy="216212"/>
          </a:xfrm>
          <a:custGeom>
            <a:avLst/>
            <a:gdLst/>
            <a:ahLst/>
            <a:cxnLst/>
            <a:rect l="l" t="t" r="r" b="b"/>
            <a:pathLst>
              <a:path w="16670" h="14646" extrusionOk="0">
                <a:moveTo>
                  <a:pt x="489" y="1"/>
                </a:moveTo>
                <a:cubicBezTo>
                  <a:pt x="215" y="1"/>
                  <a:pt x="1" y="227"/>
                  <a:pt x="1" y="501"/>
                </a:cubicBezTo>
                <a:lnTo>
                  <a:pt x="1" y="1953"/>
                </a:lnTo>
                <a:lnTo>
                  <a:pt x="16670" y="1953"/>
                </a:lnTo>
                <a:lnTo>
                  <a:pt x="16670" y="501"/>
                </a:lnTo>
                <a:cubicBezTo>
                  <a:pt x="16670" y="227"/>
                  <a:pt x="16444" y="1"/>
                  <a:pt x="16170" y="1"/>
                </a:cubicBezTo>
                <a:close/>
                <a:moveTo>
                  <a:pt x="8824" y="6347"/>
                </a:moveTo>
                <a:lnTo>
                  <a:pt x="6216" y="8299"/>
                </a:lnTo>
                <a:lnTo>
                  <a:pt x="8824" y="10240"/>
                </a:lnTo>
                <a:lnTo>
                  <a:pt x="8824" y="9264"/>
                </a:lnTo>
                <a:cubicBezTo>
                  <a:pt x="8824" y="8990"/>
                  <a:pt x="9050" y="8776"/>
                  <a:pt x="9312" y="8776"/>
                </a:cubicBezTo>
                <a:lnTo>
                  <a:pt x="12741" y="8776"/>
                </a:lnTo>
                <a:lnTo>
                  <a:pt x="12741" y="7787"/>
                </a:lnTo>
                <a:lnTo>
                  <a:pt x="9312" y="7787"/>
                </a:lnTo>
                <a:cubicBezTo>
                  <a:pt x="9298" y="7789"/>
                  <a:pt x="9285" y="7789"/>
                  <a:pt x="9272" y="7789"/>
                </a:cubicBezTo>
                <a:cubicBezTo>
                  <a:pt x="9027" y="7789"/>
                  <a:pt x="8824" y="7583"/>
                  <a:pt x="8824" y="7323"/>
                </a:cubicBezTo>
                <a:lnTo>
                  <a:pt x="8824" y="6347"/>
                </a:lnTo>
                <a:close/>
                <a:moveTo>
                  <a:pt x="9309" y="4880"/>
                </a:moveTo>
                <a:cubicBezTo>
                  <a:pt x="9561" y="4880"/>
                  <a:pt x="9788" y="5076"/>
                  <a:pt x="9788" y="5358"/>
                </a:cubicBezTo>
                <a:lnTo>
                  <a:pt x="9788" y="6823"/>
                </a:lnTo>
                <a:lnTo>
                  <a:pt x="13217" y="6823"/>
                </a:lnTo>
                <a:cubicBezTo>
                  <a:pt x="13479" y="6823"/>
                  <a:pt x="13705" y="7049"/>
                  <a:pt x="13705" y="7311"/>
                </a:cubicBezTo>
                <a:lnTo>
                  <a:pt x="13705" y="9276"/>
                </a:lnTo>
                <a:cubicBezTo>
                  <a:pt x="13705" y="9549"/>
                  <a:pt x="13479" y="9764"/>
                  <a:pt x="13217" y="9764"/>
                </a:cubicBezTo>
                <a:lnTo>
                  <a:pt x="9788" y="9764"/>
                </a:lnTo>
                <a:lnTo>
                  <a:pt x="9788" y="11228"/>
                </a:lnTo>
                <a:cubicBezTo>
                  <a:pt x="9788" y="11517"/>
                  <a:pt x="9552" y="11709"/>
                  <a:pt x="9304" y="11709"/>
                </a:cubicBezTo>
                <a:cubicBezTo>
                  <a:pt x="9204" y="11709"/>
                  <a:pt x="9103" y="11678"/>
                  <a:pt x="9014" y="11609"/>
                </a:cubicBezTo>
                <a:lnTo>
                  <a:pt x="5121" y="8680"/>
                </a:lnTo>
                <a:cubicBezTo>
                  <a:pt x="4859" y="8490"/>
                  <a:pt x="4859" y="8097"/>
                  <a:pt x="5121" y="7906"/>
                </a:cubicBezTo>
                <a:lnTo>
                  <a:pt x="9014" y="4977"/>
                </a:lnTo>
                <a:cubicBezTo>
                  <a:pt x="9108" y="4910"/>
                  <a:pt x="9210" y="4880"/>
                  <a:pt x="9309" y="4880"/>
                </a:cubicBezTo>
                <a:close/>
                <a:moveTo>
                  <a:pt x="5395" y="3906"/>
                </a:moveTo>
                <a:cubicBezTo>
                  <a:pt x="5668" y="3906"/>
                  <a:pt x="5895" y="4120"/>
                  <a:pt x="5895" y="4394"/>
                </a:cubicBezTo>
                <a:lnTo>
                  <a:pt x="5895" y="5382"/>
                </a:lnTo>
                <a:cubicBezTo>
                  <a:pt x="5895" y="5644"/>
                  <a:pt x="5668" y="5870"/>
                  <a:pt x="5395" y="5870"/>
                </a:cubicBezTo>
                <a:cubicBezTo>
                  <a:pt x="5133" y="5870"/>
                  <a:pt x="4906" y="5644"/>
                  <a:pt x="4906" y="5382"/>
                </a:cubicBezTo>
                <a:lnTo>
                  <a:pt x="4906" y="4882"/>
                </a:lnTo>
                <a:lnTo>
                  <a:pt x="3930" y="4882"/>
                </a:lnTo>
                <a:lnTo>
                  <a:pt x="3930" y="11716"/>
                </a:lnTo>
                <a:lnTo>
                  <a:pt x="4906" y="11716"/>
                </a:lnTo>
                <a:lnTo>
                  <a:pt x="4906" y="11228"/>
                </a:lnTo>
                <a:cubicBezTo>
                  <a:pt x="4906" y="10954"/>
                  <a:pt x="5133" y="10728"/>
                  <a:pt x="5395" y="10728"/>
                </a:cubicBezTo>
                <a:cubicBezTo>
                  <a:pt x="5668" y="10728"/>
                  <a:pt x="5895" y="10954"/>
                  <a:pt x="5895" y="11228"/>
                </a:cubicBezTo>
                <a:lnTo>
                  <a:pt x="5895" y="12205"/>
                </a:lnTo>
                <a:cubicBezTo>
                  <a:pt x="5895" y="12478"/>
                  <a:pt x="5668" y="12705"/>
                  <a:pt x="5395" y="12705"/>
                </a:cubicBezTo>
                <a:lnTo>
                  <a:pt x="3454" y="12705"/>
                </a:lnTo>
                <a:cubicBezTo>
                  <a:pt x="3180" y="12705"/>
                  <a:pt x="2954" y="12478"/>
                  <a:pt x="2954" y="12205"/>
                </a:cubicBezTo>
                <a:lnTo>
                  <a:pt x="2954" y="4394"/>
                </a:lnTo>
                <a:cubicBezTo>
                  <a:pt x="2954" y="4120"/>
                  <a:pt x="3180" y="3906"/>
                  <a:pt x="3454" y="3906"/>
                </a:cubicBezTo>
                <a:close/>
                <a:moveTo>
                  <a:pt x="1" y="2942"/>
                </a:moveTo>
                <a:lnTo>
                  <a:pt x="1" y="14157"/>
                </a:lnTo>
                <a:cubicBezTo>
                  <a:pt x="1" y="14431"/>
                  <a:pt x="215" y="14645"/>
                  <a:pt x="489" y="14645"/>
                </a:cubicBezTo>
                <a:lnTo>
                  <a:pt x="16170" y="14645"/>
                </a:lnTo>
                <a:cubicBezTo>
                  <a:pt x="16444" y="14645"/>
                  <a:pt x="16670" y="14431"/>
                  <a:pt x="16670" y="14157"/>
                </a:cubicBezTo>
                <a:lnTo>
                  <a:pt x="16670" y="29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3" name="Google Shape;943;p47"/>
          <p:cNvGrpSpPr/>
          <p:nvPr/>
        </p:nvGrpSpPr>
        <p:grpSpPr>
          <a:xfrm>
            <a:off x="6459715" y="4170981"/>
            <a:ext cx="246091" cy="216212"/>
            <a:chOff x="6593375" y="1047275"/>
            <a:chExt cx="416750" cy="366150"/>
          </a:xfrm>
        </p:grpSpPr>
        <p:sp>
          <p:nvSpPr>
            <p:cNvPr id="944" name="Google Shape;944;p47"/>
            <p:cNvSpPr/>
            <p:nvPr/>
          </p:nvSpPr>
          <p:spPr>
            <a:xfrm>
              <a:off x="6593375" y="1047275"/>
              <a:ext cx="416750" cy="366150"/>
            </a:xfrm>
            <a:custGeom>
              <a:avLst/>
              <a:gdLst/>
              <a:ahLst/>
              <a:cxnLst/>
              <a:rect l="l" t="t" r="r" b="b"/>
              <a:pathLst>
                <a:path w="16670" h="14646" extrusionOk="0">
                  <a:moveTo>
                    <a:pt x="5712" y="3111"/>
                  </a:moveTo>
                  <a:cubicBezTo>
                    <a:pt x="5837" y="3111"/>
                    <a:pt x="5959" y="3162"/>
                    <a:pt x="6049" y="3263"/>
                  </a:cubicBezTo>
                  <a:cubicBezTo>
                    <a:pt x="6239" y="3454"/>
                    <a:pt x="6239" y="3763"/>
                    <a:pt x="6049" y="3942"/>
                  </a:cubicBezTo>
                  <a:lnTo>
                    <a:pt x="5703" y="4287"/>
                  </a:lnTo>
                  <a:cubicBezTo>
                    <a:pt x="5608" y="4382"/>
                    <a:pt x="5480" y="4430"/>
                    <a:pt x="5355" y="4430"/>
                  </a:cubicBezTo>
                  <a:cubicBezTo>
                    <a:pt x="5230" y="4430"/>
                    <a:pt x="5108" y="4382"/>
                    <a:pt x="5025" y="4287"/>
                  </a:cubicBezTo>
                  <a:cubicBezTo>
                    <a:pt x="4822" y="4108"/>
                    <a:pt x="4822" y="3799"/>
                    <a:pt x="5025" y="3596"/>
                  </a:cubicBezTo>
                  <a:lnTo>
                    <a:pt x="5358" y="3263"/>
                  </a:lnTo>
                  <a:cubicBezTo>
                    <a:pt x="5459" y="3162"/>
                    <a:pt x="5587" y="3111"/>
                    <a:pt x="5712" y="3111"/>
                  </a:cubicBezTo>
                  <a:close/>
                  <a:moveTo>
                    <a:pt x="3642" y="3132"/>
                  </a:moveTo>
                  <a:cubicBezTo>
                    <a:pt x="3766" y="3132"/>
                    <a:pt x="3888" y="3180"/>
                    <a:pt x="3977" y="3275"/>
                  </a:cubicBezTo>
                  <a:lnTo>
                    <a:pt x="4322" y="3620"/>
                  </a:lnTo>
                  <a:cubicBezTo>
                    <a:pt x="4513" y="3799"/>
                    <a:pt x="4513" y="4108"/>
                    <a:pt x="4322" y="4299"/>
                  </a:cubicBezTo>
                  <a:cubicBezTo>
                    <a:pt x="4227" y="4394"/>
                    <a:pt x="4099" y="4442"/>
                    <a:pt x="3973" y="4442"/>
                  </a:cubicBezTo>
                  <a:cubicBezTo>
                    <a:pt x="3846" y="4442"/>
                    <a:pt x="3721" y="4394"/>
                    <a:pt x="3632" y="4299"/>
                  </a:cubicBezTo>
                  <a:lnTo>
                    <a:pt x="3298" y="3954"/>
                  </a:lnTo>
                  <a:cubicBezTo>
                    <a:pt x="3096" y="3763"/>
                    <a:pt x="3096" y="3454"/>
                    <a:pt x="3298" y="3275"/>
                  </a:cubicBezTo>
                  <a:cubicBezTo>
                    <a:pt x="3394" y="3180"/>
                    <a:pt x="3519" y="3132"/>
                    <a:pt x="3642" y="3132"/>
                  </a:cubicBezTo>
                  <a:close/>
                  <a:moveTo>
                    <a:pt x="3986" y="4859"/>
                  </a:moveTo>
                  <a:cubicBezTo>
                    <a:pt x="4111" y="4859"/>
                    <a:pt x="4233" y="4906"/>
                    <a:pt x="4322" y="5001"/>
                  </a:cubicBezTo>
                  <a:cubicBezTo>
                    <a:pt x="4513" y="5180"/>
                    <a:pt x="4513" y="5490"/>
                    <a:pt x="4322" y="5680"/>
                  </a:cubicBezTo>
                  <a:lnTo>
                    <a:pt x="3977" y="6025"/>
                  </a:lnTo>
                  <a:cubicBezTo>
                    <a:pt x="3882" y="6121"/>
                    <a:pt x="3757" y="6168"/>
                    <a:pt x="3633" y="6168"/>
                  </a:cubicBezTo>
                  <a:cubicBezTo>
                    <a:pt x="3510" y="6168"/>
                    <a:pt x="3388" y="6121"/>
                    <a:pt x="3298" y="6025"/>
                  </a:cubicBezTo>
                  <a:cubicBezTo>
                    <a:pt x="3096" y="5835"/>
                    <a:pt x="3096" y="5513"/>
                    <a:pt x="3298" y="5347"/>
                  </a:cubicBezTo>
                  <a:lnTo>
                    <a:pt x="3632" y="5001"/>
                  </a:lnTo>
                  <a:cubicBezTo>
                    <a:pt x="3733" y="4906"/>
                    <a:pt x="3861" y="4859"/>
                    <a:pt x="3986" y="4859"/>
                  </a:cubicBezTo>
                  <a:close/>
                  <a:moveTo>
                    <a:pt x="7239" y="6514"/>
                  </a:moveTo>
                  <a:lnTo>
                    <a:pt x="6549" y="7204"/>
                  </a:lnTo>
                  <a:lnTo>
                    <a:pt x="7025" y="7680"/>
                  </a:lnTo>
                  <a:cubicBezTo>
                    <a:pt x="7180" y="7823"/>
                    <a:pt x="7204" y="8049"/>
                    <a:pt x="7120" y="8228"/>
                  </a:cubicBezTo>
                  <a:cubicBezTo>
                    <a:pt x="6668" y="9169"/>
                    <a:pt x="6858" y="10288"/>
                    <a:pt x="7573" y="11002"/>
                  </a:cubicBezTo>
                  <a:cubicBezTo>
                    <a:pt x="8055" y="11478"/>
                    <a:pt x="8680" y="11717"/>
                    <a:pt x="9304" y="11717"/>
                  </a:cubicBezTo>
                  <a:cubicBezTo>
                    <a:pt x="9927" y="11717"/>
                    <a:pt x="10549" y="11478"/>
                    <a:pt x="11026" y="11002"/>
                  </a:cubicBezTo>
                  <a:cubicBezTo>
                    <a:pt x="11990" y="10050"/>
                    <a:pt x="11990" y="8502"/>
                    <a:pt x="11026" y="7549"/>
                  </a:cubicBezTo>
                  <a:cubicBezTo>
                    <a:pt x="10560" y="7092"/>
                    <a:pt x="9939" y="6844"/>
                    <a:pt x="9308" y="6844"/>
                  </a:cubicBezTo>
                  <a:cubicBezTo>
                    <a:pt x="8954" y="6844"/>
                    <a:pt x="8597" y="6922"/>
                    <a:pt x="8263" y="7085"/>
                  </a:cubicBezTo>
                  <a:cubicBezTo>
                    <a:pt x="8195" y="7115"/>
                    <a:pt x="8125" y="7129"/>
                    <a:pt x="8055" y="7129"/>
                  </a:cubicBezTo>
                  <a:cubicBezTo>
                    <a:pt x="7929" y="7129"/>
                    <a:pt x="7808" y="7082"/>
                    <a:pt x="7716" y="6990"/>
                  </a:cubicBezTo>
                  <a:lnTo>
                    <a:pt x="7239" y="6514"/>
                  </a:lnTo>
                  <a:close/>
                  <a:moveTo>
                    <a:pt x="5369" y="4870"/>
                  </a:moveTo>
                  <a:cubicBezTo>
                    <a:pt x="5492" y="4870"/>
                    <a:pt x="5614" y="4918"/>
                    <a:pt x="5703" y="5013"/>
                  </a:cubicBezTo>
                  <a:lnTo>
                    <a:pt x="6537" y="5847"/>
                  </a:lnTo>
                  <a:lnTo>
                    <a:pt x="6882" y="5501"/>
                  </a:lnTo>
                  <a:cubicBezTo>
                    <a:pt x="6977" y="5406"/>
                    <a:pt x="7102" y="5359"/>
                    <a:pt x="7226" y="5359"/>
                  </a:cubicBezTo>
                  <a:cubicBezTo>
                    <a:pt x="7349" y="5359"/>
                    <a:pt x="7472" y="5406"/>
                    <a:pt x="7561" y="5501"/>
                  </a:cubicBezTo>
                  <a:lnTo>
                    <a:pt x="8144" y="6085"/>
                  </a:lnTo>
                  <a:cubicBezTo>
                    <a:pt x="8518" y="5956"/>
                    <a:pt x="8905" y="5892"/>
                    <a:pt x="9288" y="5892"/>
                  </a:cubicBezTo>
                  <a:cubicBezTo>
                    <a:pt x="10176" y="5892"/>
                    <a:pt x="11047" y="6231"/>
                    <a:pt x="11704" y="6871"/>
                  </a:cubicBezTo>
                  <a:cubicBezTo>
                    <a:pt x="13062" y="8204"/>
                    <a:pt x="13062" y="10359"/>
                    <a:pt x="11716" y="11693"/>
                  </a:cubicBezTo>
                  <a:cubicBezTo>
                    <a:pt x="11049" y="12365"/>
                    <a:pt x="10174" y="12702"/>
                    <a:pt x="9299" y="12702"/>
                  </a:cubicBezTo>
                  <a:cubicBezTo>
                    <a:pt x="8424" y="12702"/>
                    <a:pt x="7549" y="12365"/>
                    <a:pt x="6882" y="11693"/>
                  </a:cubicBezTo>
                  <a:cubicBezTo>
                    <a:pt x="5942" y="10764"/>
                    <a:pt x="5644" y="9371"/>
                    <a:pt x="6096" y="8145"/>
                  </a:cubicBezTo>
                  <a:lnTo>
                    <a:pt x="5513" y="7561"/>
                  </a:lnTo>
                  <a:cubicBezTo>
                    <a:pt x="5322" y="7371"/>
                    <a:pt x="5322" y="7049"/>
                    <a:pt x="5513" y="6871"/>
                  </a:cubicBezTo>
                  <a:lnTo>
                    <a:pt x="5858" y="6537"/>
                  </a:lnTo>
                  <a:lnTo>
                    <a:pt x="5025" y="5704"/>
                  </a:lnTo>
                  <a:cubicBezTo>
                    <a:pt x="4822" y="5501"/>
                    <a:pt x="4822" y="5192"/>
                    <a:pt x="5025" y="5013"/>
                  </a:cubicBezTo>
                  <a:cubicBezTo>
                    <a:pt x="5120" y="4918"/>
                    <a:pt x="5245" y="4870"/>
                    <a:pt x="5369" y="4870"/>
                  </a:cubicBezTo>
                  <a:close/>
                  <a:moveTo>
                    <a:pt x="500" y="1"/>
                  </a:moveTo>
                  <a:cubicBezTo>
                    <a:pt x="227" y="1"/>
                    <a:pt x="0" y="215"/>
                    <a:pt x="0" y="489"/>
                  </a:cubicBezTo>
                  <a:lnTo>
                    <a:pt x="0" y="14157"/>
                  </a:lnTo>
                  <a:cubicBezTo>
                    <a:pt x="0" y="14419"/>
                    <a:pt x="227" y="14645"/>
                    <a:pt x="500" y="14645"/>
                  </a:cubicBezTo>
                  <a:lnTo>
                    <a:pt x="16181" y="14645"/>
                  </a:lnTo>
                  <a:cubicBezTo>
                    <a:pt x="16455" y="14645"/>
                    <a:pt x="16669" y="14419"/>
                    <a:pt x="16669" y="14157"/>
                  </a:cubicBezTo>
                  <a:lnTo>
                    <a:pt x="16669" y="3418"/>
                  </a:lnTo>
                  <a:cubicBezTo>
                    <a:pt x="16657" y="3144"/>
                    <a:pt x="16431" y="2930"/>
                    <a:pt x="16169" y="2930"/>
                  </a:cubicBezTo>
                  <a:lnTo>
                    <a:pt x="8597" y="2930"/>
                  </a:lnTo>
                  <a:lnTo>
                    <a:pt x="6787" y="215"/>
                  </a:lnTo>
                  <a:cubicBezTo>
                    <a:pt x="6704" y="84"/>
                    <a:pt x="6549" y="1"/>
                    <a:pt x="6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6804700" y="1071100"/>
              <a:ext cx="205125" cy="26800"/>
            </a:xfrm>
            <a:custGeom>
              <a:avLst/>
              <a:gdLst/>
              <a:ahLst/>
              <a:cxnLst/>
              <a:rect l="l" t="t" r="r" b="b"/>
              <a:pathLst>
                <a:path w="8205" h="1072" extrusionOk="0">
                  <a:moveTo>
                    <a:pt x="1" y="0"/>
                  </a:moveTo>
                  <a:lnTo>
                    <a:pt x="656" y="977"/>
                  </a:lnTo>
                  <a:lnTo>
                    <a:pt x="7716" y="977"/>
                  </a:lnTo>
                  <a:cubicBezTo>
                    <a:pt x="7895" y="977"/>
                    <a:pt x="8061" y="1012"/>
                    <a:pt x="8204" y="1072"/>
                  </a:cubicBezTo>
                  <a:lnTo>
                    <a:pt x="8204" y="500"/>
                  </a:lnTo>
                  <a:cubicBezTo>
                    <a:pt x="8204" y="238"/>
                    <a:pt x="7978" y="24"/>
                    <a:pt x="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47"/>
          <p:cNvGrpSpPr/>
          <p:nvPr/>
        </p:nvGrpSpPr>
        <p:grpSpPr>
          <a:xfrm>
            <a:off x="7108209" y="4170981"/>
            <a:ext cx="246091" cy="216212"/>
            <a:chOff x="5975725" y="1047275"/>
            <a:chExt cx="416750" cy="366150"/>
          </a:xfrm>
        </p:grpSpPr>
        <p:sp>
          <p:nvSpPr>
            <p:cNvPr id="947" name="Google Shape;947;p47"/>
            <p:cNvSpPr/>
            <p:nvPr/>
          </p:nvSpPr>
          <p:spPr>
            <a:xfrm>
              <a:off x="5975725" y="1047275"/>
              <a:ext cx="416750" cy="366150"/>
            </a:xfrm>
            <a:custGeom>
              <a:avLst/>
              <a:gdLst/>
              <a:ahLst/>
              <a:cxnLst/>
              <a:rect l="l" t="t" r="r" b="b"/>
              <a:pathLst>
                <a:path w="16670" h="14646" extrusionOk="0">
                  <a:moveTo>
                    <a:pt x="7835" y="5894"/>
                  </a:moveTo>
                  <a:cubicBezTo>
                    <a:pt x="6728" y="6133"/>
                    <a:pt x="5883" y="7109"/>
                    <a:pt x="5883" y="8299"/>
                  </a:cubicBezTo>
                  <a:lnTo>
                    <a:pt x="5883" y="9073"/>
                  </a:lnTo>
                  <a:lnTo>
                    <a:pt x="6764" y="9954"/>
                  </a:lnTo>
                  <a:cubicBezTo>
                    <a:pt x="6823" y="9752"/>
                    <a:pt x="6847" y="9514"/>
                    <a:pt x="6847" y="9276"/>
                  </a:cubicBezTo>
                  <a:lnTo>
                    <a:pt x="6847" y="8288"/>
                  </a:lnTo>
                  <a:cubicBezTo>
                    <a:pt x="6847" y="7645"/>
                    <a:pt x="7252" y="7109"/>
                    <a:pt x="7835" y="6906"/>
                  </a:cubicBezTo>
                  <a:lnTo>
                    <a:pt x="7835" y="5894"/>
                  </a:lnTo>
                  <a:close/>
                  <a:moveTo>
                    <a:pt x="8812" y="5906"/>
                  </a:moveTo>
                  <a:lnTo>
                    <a:pt x="8812" y="6918"/>
                  </a:lnTo>
                  <a:cubicBezTo>
                    <a:pt x="9383" y="7133"/>
                    <a:pt x="9800" y="7668"/>
                    <a:pt x="9800" y="8299"/>
                  </a:cubicBezTo>
                  <a:lnTo>
                    <a:pt x="9800" y="9288"/>
                  </a:lnTo>
                  <a:cubicBezTo>
                    <a:pt x="9800" y="9526"/>
                    <a:pt x="9824" y="9740"/>
                    <a:pt x="9883" y="9966"/>
                  </a:cubicBezTo>
                  <a:lnTo>
                    <a:pt x="10764" y="9085"/>
                  </a:lnTo>
                  <a:lnTo>
                    <a:pt x="10764" y="8299"/>
                  </a:lnTo>
                  <a:cubicBezTo>
                    <a:pt x="10764" y="8143"/>
                    <a:pt x="10749" y="7990"/>
                    <a:pt x="10721" y="7841"/>
                  </a:cubicBezTo>
                  <a:lnTo>
                    <a:pt x="10721" y="7841"/>
                  </a:lnTo>
                  <a:cubicBezTo>
                    <a:pt x="10536" y="6861"/>
                    <a:pt x="9781" y="6102"/>
                    <a:pt x="8812" y="5906"/>
                  </a:cubicBezTo>
                  <a:close/>
                  <a:moveTo>
                    <a:pt x="5585" y="10145"/>
                  </a:moveTo>
                  <a:cubicBezTo>
                    <a:pt x="5323" y="10502"/>
                    <a:pt x="4906" y="10728"/>
                    <a:pt x="4430" y="10728"/>
                  </a:cubicBezTo>
                  <a:cubicBezTo>
                    <a:pt x="4156" y="10728"/>
                    <a:pt x="3930" y="10955"/>
                    <a:pt x="3930" y="11216"/>
                  </a:cubicBezTo>
                  <a:cubicBezTo>
                    <a:pt x="3930" y="11220"/>
                    <a:pt x="3930" y="11224"/>
                    <a:pt x="3930" y="11228"/>
                  </a:cubicBezTo>
                  <a:lnTo>
                    <a:pt x="3930" y="11228"/>
                  </a:lnTo>
                  <a:cubicBezTo>
                    <a:pt x="3930" y="11232"/>
                    <a:pt x="3930" y="11236"/>
                    <a:pt x="3930" y="11240"/>
                  </a:cubicBezTo>
                  <a:cubicBezTo>
                    <a:pt x="3930" y="11502"/>
                    <a:pt x="4156" y="11728"/>
                    <a:pt x="4430" y="11728"/>
                  </a:cubicBezTo>
                  <a:cubicBezTo>
                    <a:pt x="5168" y="11728"/>
                    <a:pt x="5835" y="11383"/>
                    <a:pt x="6287" y="10859"/>
                  </a:cubicBezTo>
                  <a:lnTo>
                    <a:pt x="6282" y="10854"/>
                  </a:lnTo>
                  <a:lnTo>
                    <a:pt x="6282" y="10854"/>
                  </a:lnTo>
                  <a:cubicBezTo>
                    <a:pt x="6284" y="10852"/>
                    <a:pt x="6286" y="10850"/>
                    <a:pt x="6287" y="10847"/>
                  </a:cubicBezTo>
                  <a:lnTo>
                    <a:pt x="5585" y="10145"/>
                  </a:lnTo>
                  <a:close/>
                  <a:moveTo>
                    <a:pt x="11074" y="10157"/>
                  </a:moveTo>
                  <a:lnTo>
                    <a:pt x="10383" y="10859"/>
                  </a:lnTo>
                  <a:cubicBezTo>
                    <a:pt x="10824" y="11395"/>
                    <a:pt x="11490" y="11728"/>
                    <a:pt x="12241" y="11728"/>
                  </a:cubicBezTo>
                  <a:cubicBezTo>
                    <a:pt x="12502" y="11728"/>
                    <a:pt x="12729" y="11502"/>
                    <a:pt x="12729" y="11228"/>
                  </a:cubicBezTo>
                  <a:cubicBezTo>
                    <a:pt x="12729" y="10966"/>
                    <a:pt x="12502" y="10740"/>
                    <a:pt x="12241" y="10740"/>
                  </a:cubicBezTo>
                  <a:cubicBezTo>
                    <a:pt x="11764" y="10740"/>
                    <a:pt x="11336" y="10526"/>
                    <a:pt x="11074" y="10157"/>
                  </a:cubicBezTo>
                  <a:close/>
                  <a:moveTo>
                    <a:pt x="8323" y="4882"/>
                  </a:moveTo>
                  <a:cubicBezTo>
                    <a:pt x="10216" y="4882"/>
                    <a:pt x="11752" y="6406"/>
                    <a:pt x="11752" y="8299"/>
                  </a:cubicBezTo>
                  <a:lnTo>
                    <a:pt x="11752" y="9288"/>
                  </a:lnTo>
                  <a:cubicBezTo>
                    <a:pt x="11752" y="9550"/>
                    <a:pt x="11967" y="9776"/>
                    <a:pt x="12241" y="9776"/>
                  </a:cubicBezTo>
                  <a:cubicBezTo>
                    <a:pt x="13038" y="9776"/>
                    <a:pt x="13693" y="10431"/>
                    <a:pt x="13693" y="11228"/>
                  </a:cubicBezTo>
                  <a:cubicBezTo>
                    <a:pt x="13693" y="12038"/>
                    <a:pt x="13038" y="12693"/>
                    <a:pt x="12241" y="12693"/>
                  </a:cubicBezTo>
                  <a:cubicBezTo>
                    <a:pt x="10359" y="12693"/>
                    <a:pt x="8812" y="11157"/>
                    <a:pt x="8812" y="9264"/>
                  </a:cubicBezTo>
                  <a:lnTo>
                    <a:pt x="8812" y="8288"/>
                  </a:lnTo>
                  <a:cubicBezTo>
                    <a:pt x="8812" y="8026"/>
                    <a:pt x="8597" y="7799"/>
                    <a:pt x="8323" y="7799"/>
                  </a:cubicBezTo>
                  <a:cubicBezTo>
                    <a:pt x="8061" y="7799"/>
                    <a:pt x="7835" y="8026"/>
                    <a:pt x="7835" y="8288"/>
                  </a:cubicBezTo>
                  <a:lnTo>
                    <a:pt x="7835" y="9264"/>
                  </a:lnTo>
                  <a:cubicBezTo>
                    <a:pt x="7835" y="11145"/>
                    <a:pt x="6311" y="12693"/>
                    <a:pt x="4406" y="12693"/>
                  </a:cubicBezTo>
                  <a:cubicBezTo>
                    <a:pt x="3608" y="12693"/>
                    <a:pt x="2954" y="12038"/>
                    <a:pt x="2954" y="11228"/>
                  </a:cubicBezTo>
                  <a:cubicBezTo>
                    <a:pt x="2954" y="10431"/>
                    <a:pt x="3608" y="9776"/>
                    <a:pt x="4406" y="9776"/>
                  </a:cubicBezTo>
                  <a:cubicBezTo>
                    <a:pt x="4680" y="9776"/>
                    <a:pt x="4906" y="9550"/>
                    <a:pt x="4906" y="9288"/>
                  </a:cubicBezTo>
                  <a:lnTo>
                    <a:pt x="4906" y="8299"/>
                  </a:lnTo>
                  <a:cubicBezTo>
                    <a:pt x="4906" y="6406"/>
                    <a:pt x="6430" y="4882"/>
                    <a:pt x="8323" y="488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lnTo>
                    <a:pt x="1" y="14157"/>
                  </a:lnTo>
                  <a:cubicBezTo>
                    <a:pt x="1" y="14419"/>
                    <a:pt x="227" y="14645"/>
                    <a:pt x="501" y="14645"/>
                  </a:cubicBezTo>
                  <a:lnTo>
                    <a:pt x="16181" y="14645"/>
                  </a:lnTo>
                  <a:cubicBezTo>
                    <a:pt x="16455" y="14645"/>
                    <a:pt x="16670" y="14419"/>
                    <a:pt x="16670" y="14157"/>
                  </a:cubicBezTo>
                  <a:lnTo>
                    <a:pt x="16670" y="3418"/>
                  </a:lnTo>
                  <a:lnTo>
                    <a:pt x="16658" y="3418"/>
                  </a:lnTo>
                  <a:cubicBezTo>
                    <a:pt x="16658" y="3156"/>
                    <a:pt x="16432" y="2930"/>
                    <a:pt x="16170" y="2930"/>
                  </a:cubicBezTo>
                  <a:lnTo>
                    <a:pt x="8597" y="2930"/>
                  </a:lnTo>
                  <a:lnTo>
                    <a:pt x="6787" y="227"/>
                  </a:lnTo>
                  <a:cubicBezTo>
                    <a:pt x="6704" y="84"/>
                    <a:pt x="6549" y="1"/>
                    <a:pt x="6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6187075" y="1071100"/>
              <a:ext cx="205100" cy="26800"/>
            </a:xfrm>
            <a:custGeom>
              <a:avLst/>
              <a:gdLst/>
              <a:ahLst/>
              <a:cxnLst/>
              <a:rect l="l" t="t" r="r" b="b"/>
              <a:pathLst>
                <a:path w="8204" h="1072" extrusionOk="0">
                  <a:moveTo>
                    <a:pt x="0" y="0"/>
                  </a:moveTo>
                  <a:lnTo>
                    <a:pt x="655" y="977"/>
                  </a:lnTo>
                  <a:lnTo>
                    <a:pt x="7716" y="977"/>
                  </a:lnTo>
                  <a:cubicBezTo>
                    <a:pt x="7894" y="977"/>
                    <a:pt x="8061" y="1012"/>
                    <a:pt x="8204" y="1072"/>
                  </a:cubicBezTo>
                  <a:lnTo>
                    <a:pt x="8204" y="500"/>
                  </a:lnTo>
                  <a:cubicBezTo>
                    <a:pt x="8204" y="238"/>
                    <a:pt x="7978" y="24"/>
                    <a:pt x="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47"/>
          <p:cNvGrpSpPr/>
          <p:nvPr/>
        </p:nvGrpSpPr>
        <p:grpSpPr>
          <a:xfrm flipH="1">
            <a:off x="6630513" y="689650"/>
            <a:ext cx="2082925" cy="625775"/>
            <a:chOff x="589700" y="738375"/>
            <a:chExt cx="2082925" cy="625775"/>
          </a:xfrm>
        </p:grpSpPr>
        <p:sp>
          <p:nvSpPr>
            <p:cNvPr id="950" name="Google Shape;950;p47"/>
            <p:cNvSpPr/>
            <p:nvPr/>
          </p:nvSpPr>
          <p:spPr>
            <a:xfrm>
              <a:off x="589700" y="1242392"/>
              <a:ext cx="819431" cy="121758"/>
            </a:xfrm>
            <a:custGeom>
              <a:avLst/>
              <a:gdLst/>
              <a:ahLst/>
              <a:cxnLst/>
              <a:rect l="l" t="t" r="r" b="b"/>
              <a:pathLst>
                <a:path w="12289" h="1826" extrusionOk="0">
                  <a:moveTo>
                    <a:pt x="4662" y="0"/>
                  </a:moveTo>
                  <a:cubicBezTo>
                    <a:pt x="4447" y="0"/>
                    <a:pt x="4236" y="9"/>
                    <a:pt x="4040" y="22"/>
                  </a:cubicBezTo>
                  <a:cubicBezTo>
                    <a:pt x="3871" y="64"/>
                    <a:pt x="3300" y="106"/>
                    <a:pt x="3194" y="254"/>
                  </a:cubicBezTo>
                  <a:cubicBezTo>
                    <a:pt x="3025" y="487"/>
                    <a:pt x="3363" y="741"/>
                    <a:pt x="3469" y="910"/>
                  </a:cubicBezTo>
                  <a:cubicBezTo>
                    <a:pt x="3247" y="1008"/>
                    <a:pt x="3011" y="1042"/>
                    <a:pt x="2767" y="1042"/>
                  </a:cubicBezTo>
                  <a:cubicBezTo>
                    <a:pt x="2226" y="1042"/>
                    <a:pt x="1644" y="875"/>
                    <a:pt x="1088" y="875"/>
                  </a:cubicBezTo>
                  <a:cubicBezTo>
                    <a:pt x="868" y="875"/>
                    <a:pt x="653" y="901"/>
                    <a:pt x="445" y="973"/>
                  </a:cubicBezTo>
                  <a:cubicBezTo>
                    <a:pt x="0" y="1143"/>
                    <a:pt x="381" y="1270"/>
                    <a:pt x="677" y="1375"/>
                  </a:cubicBezTo>
                  <a:cubicBezTo>
                    <a:pt x="994" y="1481"/>
                    <a:pt x="1312" y="1566"/>
                    <a:pt x="1650" y="1587"/>
                  </a:cubicBezTo>
                  <a:cubicBezTo>
                    <a:pt x="2370" y="1663"/>
                    <a:pt x="3080" y="1718"/>
                    <a:pt x="3794" y="1718"/>
                  </a:cubicBezTo>
                  <a:cubicBezTo>
                    <a:pt x="4065" y="1718"/>
                    <a:pt x="4337" y="1710"/>
                    <a:pt x="4611" y="1693"/>
                  </a:cubicBezTo>
                  <a:cubicBezTo>
                    <a:pt x="5330" y="1671"/>
                    <a:pt x="6054" y="1666"/>
                    <a:pt x="6779" y="1666"/>
                  </a:cubicBezTo>
                  <a:cubicBezTo>
                    <a:pt x="7503" y="1666"/>
                    <a:pt x="8228" y="1671"/>
                    <a:pt x="8947" y="1671"/>
                  </a:cubicBezTo>
                  <a:cubicBezTo>
                    <a:pt x="9291" y="1671"/>
                    <a:pt x="10661" y="1826"/>
                    <a:pt x="11408" y="1826"/>
                  </a:cubicBezTo>
                  <a:cubicBezTo>
                    <a:pt x="11578" y="1826"/>
                    <a:pt x="11716" y="1818"/>
                    <a:pt x="11802" y="1798"/>
                  </a:cubicBezTo>
                  <a:cubicBezTo>
                    <a:pt x="11992" y="1777"/>
                    <a:pt x="12288" y="1650"/>
                    <a:pt x="12098" y="1396"/>
                  </a:cubicBezTo>
                  <a:cubicBezTo>
                    <a:pt x="12022" y="1282"/>
                    <a:pt x="11816" y="1259"/>
                    <a:pt x="11627" y="1259"/>
                  </a:cubicBezTo>
                  <a:cubicBezTo>
                    <a:pt x="11501" y="1259"/>
                    <a:pt x="11383" y="1270"/>
                    <a:pt x="11315" y="1270"/>
                  </a:cubicBezTo>
                  <a:cubicBezTo>
                    <a:pt x="11224" y="1270"/>
                    <a:pt x="11116" y="1274"/>
                    <a:pt x="11004" y="1274"/>
                  </a:cubicBezTo>
                  <a:cubicBezTo>
                    <a:pt x="10780" y="1274"/>
                    <a:pt x="10540" y="1255"/>
                    <a:pt x="10385" y="1143"/>
                  </a:cubicBezTo>
                  <a:cubicBezTo>
                    <a:pt x="10046" y="889"/>
                    <a:pt x="10427" y="995"/>
                    <a:pt x="10321" y="741"/>
                  </a:cubicBezTo>
                  <a:cubicBezTo>
                    <a:pt x="10220" y="474"/>
                    <a:pt x="9646" y="421"/>
                    <a:pt x="9126" y="421"/>
                  </a:cubicBezTo>
                  <a:cubicBezTo>
                    <a:pt x="8779" y="421"/>
                    <a:pt x="8456" y="445"/>
                    <a:pt x="8312" y="445"/>
                  </a:cubicBezTo>
                  <a:cubicBezTo>
                    <a:pt x="8084" y="445"/>
                    <a:pt x="7857" y="450"/>
                    <a:pt x="7633" y="450"/>
                  </a:cubicBezTo>
                  <a:cubicBezTo>
                    <a:pt x="7108" y="450"/>
                    <a:pt x="6595" y="419"/>
                    <a:pt x="6091" y="212"/>
                  </a:cubicBezTo>
                  <a:cubicBezTo>
                    <a:pt x="5691" y="49"/>
                    <a:pt x="5166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2026896" y="738375"/>
              <a:ext cx="645729" cy="82283"/>
            </a:xfrm>
            <a:custGeom>
              <a:avLst/>
              <a:gdLst/>
              <a:ahLst/>
              <a:cxnLst/>
              <a:rect l="l" t="t" r="r" b="b"/>
              <a:pathLst>
                <a:path w="9684" h="1234" extrusionOk="0">
                  <a:moveTo>
                    <a:pt x="5350" y="1"/>
                  </a:moveTo>
                  <a:cubicBezTo>
                    <a:pt x="5254" y="1"/>
                    <a:pt x="5166" y="13"/>
                    <a:pt x="5097" y="47"/>
                  </a:cubicBezTo>
                  <a:cubicBezTo>
                    <a:pt x="4992" y="89"/>
                    <a:pt x="4971" y="195"/>
                    <a:pt x="4844" y="258"/>
                  </a:cubicBezTo>
                  <a:cubicBezTo>
                    <a:pt x="4653" y="343"/>
                    <a:pt x="4442" y="301"/>
                    <a:pt x="4251" y="343"/>
                  </a:cubicBezTo>
                  <a:cubicBezTo>
                    <a:pt x="4222" y="345"/>
                    <a:pt x="4192" y="346"/>
                    <a:pt x="4162" y="346"/>
                  </a:cubicBezTo>
                  <a:cubicBezTo>
                    <a:pt x="3857" y="346"/>
                    <a:pt x="3568" y="253"/>
                    <a:pt x="3279" y="195"/>
                  </a:cubicBezTo>
                  <a:cubicBezTo>
                    <a:pt x="3127" y="181"/>
                    <a:pt x="2354" y="77"/>
                    <a:pt x="1811" y="77"/>
                  </a:cubicBezTo>
                  <a:cubicBezTo>
                    <a:pt x="1522" y="77"/>
                    <a:pt x="1299" y="107"/>
                    <a:pt x="1269" y="195"/>
                  </a:cubicBezTo>
                  <a:cubicBezTo>
                    <a:pt x="1206" y="385"/>
                    <a:pt x="1883" y="385"/>
                    <a:pt x="1819" y="576"/>
                  </a:cubicBezTo>
                  <a:cubicBezTo>
                    <a:pt x="1798" y="702"/>
                    <a:pt x="1058" y="702"/>
                    <a:pt x="931" y="724"/>
                  </a:cubicBezTo>
                  <a:cubicBezTo>
                    <a:pt x="741" y="766"/>
                    <a:pt x="0" y="724"/>
                    <a:pt x="0" y="999"/>
                  </a:cubicBezTo>
                  <a:cubicBezTo>
                    <a:pt x="529" y="1147"/>
                    <a:pt x="1037" y="1189"/>
                    <a:pt x="1587" y="1189"/>
                  </a:cubicBezTo>
                  <a:lnTo>
                    <a:pt x="1671" y="1189"/>
                  </a:lnTo>
                  <a:cubicBezTo>
                    <a:pt x="1930" y="1124"/>
                    <a:pt x="2188" y="1097"/>
                    <a:pt x="2447" y="1097"/>
                  </a:cubicBezTo>
                  <a:cubicBezTo>
                    <a:pt x="2527" y="1097"/>
                    <a:pt x="2607" y="1099"/>
                    <a:pt x="2686" y="1104"/>
                  </a:cubicBezTo>
                  <a:cubicBezTo>
                    <a:pt x="3216" y="1120"/>
                    <a:pt x="3745" y="1170"/>
                    <a:pt x="4282" y="1170"/>
                  </a:cubicBezTo>
                  <a:cubicBezTo>
                    <a:pt x="4475" y="1170"/>
                    <a:pt x="4669" y="1163"/>
                    <a:pt x="4865" y="1147"/>
                  </a:cubicBezTo>
                  <a:cubicBezTo>
                    <a:pt x="4950" y="1141"/>
                    <a:pt x="5033" y="1138"/>
                    <a:pt x="5116" y="1138"/>
                  </a:cubicBezTo>
                  <a:cubicBezTo>
                    <a:pt x="5342" y="1138"/>
                    <a:pt x="5563" y="1158"/>
                    <a:pt x="5795" y="1189"/>
                  </a:cubicBezTo>
                  <a:cubicBezTo>
                    <a:pt x="6003" y="1221"/>
                    <a:pt x="6204" y="1234"/>
                    <a:pt x="6402" y="1234"/>
                  </a:cubicBezTo>
                  <a:cubicBezTo>
                    <a:pt x="6852" y="1234"/>
                    <a:pt x="7286" y="1169"/>
                    <a:pt x="7741" y="1125"/>
                  </a:cubicBezTo>
                  <a:cubicBezTo>
                    <a:pt x="8143" y="1104"/>
                    <a:pt x="8608" y="1147"/>
                    <a:pt x="8989" y="977"/>
                  </a:cubicBezTo>
                  <a:cubicBezTo>
                    <a:pt x="9683" y="620"/>
                    <a:pt x="8796" y="468"/>
                    <a:pt x="8421" y="468"/>
                  </a:cubicBezTo>
                  <a:cubicBezTo>
                    <a:pt x="8397" y="468"/>
                    <a:pt x="8374" y="469"/>
                    <a:pt x="8354" y="470"/>
                  </a:cubicBezTo>
                  <a:cubicBezTo>
                    <a:pt x="8206" y="480"/>
                    <a:pt x="8065" y="487"/>
                    <a:pt x="7928" y="487"/>
                  </a:cubicBezTo>
                  <a:cubicBezTo>
                    <a:pt x="7518" y="487"/>
                    <a:pt x="7149" y="428"/>
                    <a:pt x="6768" y="237"/>
                  </a:cubicBezTo>
                  <a:cubicBezTo>
                    <a:pt x="6493" y="89"/>
                    <a:pt x="6240" y="89"/>
                    <a:pt x="5943" y="68"/>
                  </a:cubicBezTo>
                  <a:cubicBezTo>
                    <a:pt x="5786" y="54"/>
                    <a:pt x="5551" y="1"/>
                    <a:pt x="5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8"/>
          <p:cNvSpPr txBox="1">
            <a:spLocks noGrp="1"/>
          </p:cNvSpPr>
          <p:nvPr>
            <p:ph type="title"/>
          </p:nvPr>
        </p:nvSpPr>
        <p:spPr>
          <a:xfrm>
            <a:off x="712050" y="290970"/>
            <a:ext cx="77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SITUATION &amp; PROBLEMS STATEMENT</a:t>
            </a:r>
            <a:endParaRPr dirty="0"/>
          </a:p>
        </p:txBody>
      </p:sp>
      <p:sp>
        <p:nvSpPr>
          <p:cNvPr id="525" name="Google Shape;525;p38"/>
          <p:cNvSpPr txBox="1"/>
          <p:nvPr/>
        </p:nvSpPr>
        <p:spPr>
          <a:xfrm>
            <a:off x="80082" y="1410936"/>
            <a:ext cx="8542964" cy="35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Web applications are  targeted by cyberattacks, with HTTP header manipulation being a critical vulnerability</a:t>
            </a:r>
          </a:p>
        </p:txBody>
      </p:sp>
      <p:sp>
        <p:nvSpPr>
          <p:cNvPr id="526" name="Google Shape;526;p38"/>
          <p:cNvSpPr txBox="1"/>
          <p:nvPr/>
        </p:nvSpPr>
        <p:spPr>
          <a:xfrm>
            <a:off x="1046014" y="1021789"/>
            <a:ext cx="66111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Vulnerable Web App</a:t>
            </a:r>
          </a:p>
        </p:txBody>
      </p:sp>
      <p:sp>
        <p:nvSpPr>
          <p:cNvPr id="527" name="Google Shape;527;p38"/>
          <p:cNvSpPr txBox="1"/>
          <p:nvPr/>
        </p:nvSpPr>
        <p:spPr>
          <a:xfrm>
            <a:off x="266300" y="3387838"/>
            <a:ext cx="2849840" cy="78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Attackers exploit insecure HTTP headers to redirect users, inject scripts, or steal data</a:t>
            </a:r>
            <a:endParaRPr lang="en-US" dirty="0">
              <a:solidFill>
                <a:schemeClr val="dk1"/>
              </a:solidFill>
              <a:latin typeface="Abadi" panose="020B0604020104020204" pitchFamily="34" charset="0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538614" y="2999058"/>
            <a:ext cx="1899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WHAT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9" name="Google Shape;529;p38"/>
          <p:cNvSpPr txBox="1"/>
          <p:nvPr/>
        </p:nvSpPr>
        <p:spPr>
          <a:xfrm>
            <a:off x="3171844" y="3354166"/>
            <a:ext cx="2517217" cy="82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Misconfigured headers and lack of validation mechanisms make applications vulnerable</a:t>
            </a:r>
            <a:endParaRPr dirty="0">
              <a:solidFill>
                <a:schemeClr val="dk1"/>
              </a:solidFill>
              <a:latin typeface="Abadi" panose="020B0604020104020204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530" name="Google Shape;530;p38"/>
          <p:cNvSpPr txBox="1"/>
          <p:nvPr/>
        </p:nvSpPr>
        <p:spPr>
          <a:xfrm>
            <a:off x="3388454" y="2993898"/>
            <a:ext cx="1899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WHY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1" name="Google Shape;531;p38"/>
          <p:cNvSpPr txBox="1"/>
          <p:nvPr/>
        </p:nvSpPr>
        <p:spPr>
          <a:xfrm>
            <a:off x="5744765" y="3322812"/>
            <a:ext cx="2595196" cy="87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8FAFF"/>
                </a:solidFill>
                <a:effectLst/>
                <a:latin typeface="Abadi" panose="020B0604020104020204" pitchFamily="34" charset="0"/>
              </a:rPr>
              <a:t>vulnerabilities can lead to data breaches, financial losses, and damage to user trust</a:t>
            </a:r>
            <a:endParaRPr dirty="0">
              <a:solidFill>
                <a:schemeClr val="dk1"/>
              </a:solidFill>
              <a:latin typeface="Abadi" panose="020B0604020104020204" pitchFamily="34" charset="0"/>
              <a:ea typeface="Dosis"/>
              <a:cs typeface="Dosis"/>
              <a:sym typeface="Dosis"/>
            </a:endParaRPr>
          </a:p>
        </p:txBody>
      </p:sp>
      <p:sp>
        <p:nvSpPr>
          <p:cNvPr id="532" name="Google Shape;532;p38"/>
          <p:cNvSpPr txBox="1"/>
          <p:nvPr/>
        </p:nvSpPr>
        <p:spPr>
          <a:xfrm>
            <a:off x="6083554" y="3019142"/>
            <a:ext cx="1899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Impact</a:t>
            </a:r>
            <a:endParaRPr sz="22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533" name="Google Shape;533;p38"/>
          <p:cNvCxnSpPr>
            <a:cxnSpLocks/>
            <a:stCxn id="525" idx="2"/>
            <a:endCxn id="534" idx="0"/>
          </p:cNvCxnSpPr>
          <p:nvPr/>
        </p:nvCxnSpPr>
        <p:spPr>
          <a:xfrm rot="5400000">
            <a:off x="2692693" y="561279"/>
            <a:ext cx="454742" cy="2863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535" name="Google Shape;535;p38"/>
          <p:cNvCxnSpPr>
            <a:cxnSpLocks/>
            <a:stCxn id="525" idx="2"/>
            <a:endCxn id="536" idx="0"/>
          </p:cNvCxnSpPr>
          <p:nvPr/>
        </p:nvCxnSpPr>
        <p:spPr>
          <a:xfrm rot="16200000" flipH="1">
            <a:off x="5431886" y="685086"/>
            <a:ext cx="465592" cy="26262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537" name="Google Shape;537;p38"/>
          <p:cNvCxnSpPr>
            <a:cxnSpLocks/>
            <a:stCxn id="525" idx="2"/>
            <a:endCxn id="538" idx="0"/>
          </p:cNvCxnSpPr>
          <p:nvPr/>
        </p:nvCxnSpPr>
        <p:spPr>
          <a:xfrm>
            <a:off x="4351564" y="1765408"/>
            <a:ext cx="0" cy="4655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534" name="Google Shape;534;p38"/>
          <p:cNvSpPr txBox="1"/>
          <p:nvPr/>
        </p:nvSpPr>
        <p:spPr>
          <a:xfrm>
            <a:off x="1103364" y="2220150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8" name="Google Shape;538;p38"/>
          <p:cNvSpPr txBox="1"/>
          <p:nvPr/>
        </p:nvSpPr>
        <p:spPr>
          <a:xfrm>
            <a:off x="3966364" y="2231000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6" name="Google Shape;536;p38"/>
          <p:cNvSpPr txBox="1"/>
          <p:nvPr/>
        </p:nvSpPr>
        <p:spPr>
          <a:xfrm>
            <a:off x="6592600" y="2231000"/>
            <a:ext cx="770400" cy="70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38"/>
          <p:cNvSpPr/>
          <p:nvPr/>
        </p:nvSpPr>
        <p:spPr>
          <a:xfrm>
            <a:off x="8494460" y="448458"/>
            <a:ext cx="257654" cy="257724"/>
          </a:xfrm>
          <a:custGeom>
            <a:avLst/>
            <a:gdLst/>
            <a:ahLst/>
            <a:cxnLst/>
            <a:rect l="l" t="t" r="r" b="b"/>
            <a:pathLst>
              <a:path w="3025" h="3026" extrusionOk="0">
                <a:moveTo>
                  <a:pt x="1164" y="1"/>
                </a:moveTo>
                <a:lnTo>
                  <a:pt x="1164" y="1185"/>
                </a:lnTo>
                <a:lnTo>
                  <a:pt x="0" y="1185"/>
                </a:lnTo>
                <a:lnTo>
                  <a:pt x="0" y="1862"/>
                </a:lnTo>
                <a:lnTo>
                  <a:pt x="1164" y="1862"/>
                </a:lnTo>
                <a:lnTo>
                  <a:pt x="1164" y="3025"/>
                </a:lnTo>
                <a:lnTo>
                  <a:pt x="1840" y="3025"/>
                </a:lnTo>
                <a:lnTo>
                  <a:pt x="1840" y="1862"/>
                </a:lnTo>
                <a:lnTo>
                  <a:pt x="3025" y="1862"/>
                </a:lnTo>
                <a:lnTo>
                  <a:pt x="3025" y="1185"/>
                </a:lnTo>
                <a:lnTo>
                  <a:pt x="1840" y="1185"/>
                </a:lnTo>
                <a:lnTo>
                  <a:pt x="18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756;p42">
            <a:extLst>
              <a:ext uri="{FF2B5EF4-FFF2-40B4-BE49-F238E27FC236}">
                <a16:creationId xmlns:a16="http://schemas.microsoft.com/office/drawing/2014/main" id="{B4EF1344-27A8-631F-AD49-3DBBA6277314}"/>
              </a:ext>
            </a:extLst>
          </p:cNvPr>
          <p:cNvGrpSpPr/>
          <p:nvPr/>
        </p:nvGrpSpPr>
        <p:grpSpPr>
          <a:xfrm>
            <a:off x="6819137" y="2384183"/>
            <a:ext cx="317325" cy="416750"/>
            <a:chOff x="3707300" y="3124025"/>
            <a:chExt cx="317325" cy="416750"/>
          </a:xfrm>
        </p:grpSpPr>
        <p:sp>
          <p:nvSpPr>
            <p:cNvPr id="49" name="Google Shape;757;p42">
              <a:extLst>
                <a:ext uri="{FF2B5EF4-FFF2-40B4-BE49-F238E27FC236}">
                  <a16:creationId xmlns:a16="http://schemas.microsoft.com/office/drawing/2014/main" id="{8EAEFC94-9912-0640-9FDD-208AD507CD0E}"/>
                </a:ext>
              </a:extLst>
            </p:cNvPr>
            <p:cNvSpPr/>
            <p:nvPr/>
          </p:nvSpPr>
          <p:spPr>
            <a:xfrm>
              <a:off x="3707300" y="3124025"/>
              <a:ext cx="268800" cy="97050"/>
            </a:xfrm>
            <a:custGeom>
              <a:avLst/>
              <a:gdLst/>
              <a:ahLst/>
              <a:cxnLst/>
              <a:rect l="l" t="t" r="r" b="b"/>
              <a:pathLst>
                <a:path w="10752" h="3882" extrusionOk="0">
                  <a:moveTo>
                    <a:pt x="1465" y="1"/>
                  </a:moveTo>
                  <a:cubicBezTo>
                    <a:pt x="655" y="1"/>
                    <a:pt x="0" y="655"/>
                    <a:pt x="0" y="1465"/>
                  </a:cubicBezTo>
                  <a:cubicBezTo>
                    <a:pt x="0" y="2287"/>
                    <a:pt x="655" y="2929"/>
                    <a:pt x="1465" y="2929"/>
                  </a:cubicBezTo>
                  <a:cubicBezTo>
                    <a:pt x="2096" y="2929"/>
                    <a:pt x="2632" y="2537"/>
                    <a:pt x="2846" y="1953"/>
                  </a:cubicBezTo>
                  <a:lnTo>
                    <a:pt x="3989" y="1953"/>
                  </a:lnTo>
                  <a:cubicBezTo>
                    <a:pt x="4203" y="2513"/>
                    <a:pt x="4739" y="2929"/>
                    <a:pt x="5370" y="2929"/>
                  </a:cubicBezTo>
                  <a:cubicBezTo>
                    <a:pt x="6013" y="2929"/>
                    <a:pt x="6549" y="2537"/>
                    <a:pt x="6763" y="1953"/>
                  </a:cubicBezTo>
                  <a:lnTo>
                    <a:pt x="7906" y="1953"/>
                  </a:lnTo>
                  <a:cubicBezTo>
                    <a:pt x="7918" y="2001"/>
                    <a:pt x="7930" y="2036"/>
                    <a:pt x="7966" y="2096"/>
                  </a:cubicBezTo>
                  <a:lnTo>
                    <a:pt x="6858" y="3203"/>
                  </a:lnTo>
                  <a:cubicBezTo>
                    <a:pt x="7144" y="3370"/>
                    <a:pt x="7382" y="3608"/>
                    <a:pt x="7549" y="3882"/>
                  </a:cubicBezTo>
                  <a:lnTo>
                    <a:pt x="8644" y="2787"/>
                  </a:lnTo>
                  <a:cubicBezTo>
                    <a:pt x="8854" y="2886"/>
                    <a:pt x="9070" y="2932"/>
                    <a:pt x="9281" y="2932"/>
                  </a:cubicBezTo>
                  <a:cubicBezTo>
                    <a:pt x="10054" y="2932"/>
                    <a:pt x="10752" y="2316"/>
                    <a:pt x="10752" y="1465"/>
                  </a:cubicBezTo>
                  <a:cubicBezTo>
                    <a:pt x="10752" y="655"/>
                    <a:pt x="10097" y="1"/>
                    <a:pt x="9287" y="1"/>
                  </a:cubicBezTo>
                  <a:cubicBezTo>
                    <a:pt x="8644" y="1"/>
                    <a:pt x="8109" y="405"/>
                    <a:pt x="7906" y="989"/>
                  </a:cubicBezTo>
                  <a:lnTo>
                    <a:pt x="6763" y="989"/>
                  </a:lnTo>
                  <a:cubicBezTo>
                    <a:pt x="6549" y="417"/>
                    <a:pt x="6013" y="1"/>
                    <a:pt x="5370" y="1"/>
                  </a:cubicBezTo>
                  <a:cubicBezTo>
                    <a:pt x="4739" y="1"/>
                    <a:pt x="4203" y="405"/>
                    <a:pt x="3989" y="989"/>
                  </a:cubicBezTo>
                  <a:lnTo>
                    <a:pt x="2846" y="989"/>
                  </a:lnTo>
                  <a:cubicBezTo>
                    <a:pt x="2632" y="417"/>
                    <a:pt x="2096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58;p42">
              <a:extLst>
                <a:ext uri="{FF2B5EF4-FFF2-40B4-BE49-F238E27FC236}">
                  <a16:creationId xmlns:a16="http://schemas.microsoft.com/office/drawing/2014/main" id="{CC973EB0-497E-5616-18B6-2DE55B0C842B}"/>
                </a:ext>
              </a:extLst>
            </p:cNvPr>
            <p:cNvSpPr/>
            <p:nvPr/>
          </p:nvSpPr>
          <p:spPr>
            <a:xfrm>
              <a:off x="3707300" y="3221950"/>
              <a:ext cx="72950" cy="72950"/>
            </a:xfrm>
            <a:custGeom>
              <a:avLst/>
              <a:gdLst/>
              <a:ahLst/>
              <a:cxnLst/>
              <a:rect l="l" t="t" r="r" b="b"/>
              <a:pathLst>
                <a:path w="2918" h="2918" extrusionOk="0">
                  <a:moveTo>
                    <a:pt x="1465" y="1"/>
                  </a:moveTo>
                  <a:cubicBezTo>
                    <a:pt x="655" y="1"/>
                    <a:pt x="0" y="656"/>
                    <a:pt x="0" y="1465"/>
                  </a:cubicBezTo>
                  <a:cubicBezTo>
                    <a:pt x="0" y="2263"/>
                    <a:pt x="655" y="2918"/>
                    <a:pt x="1465" y="2918"/>
                  </a:cubicBezTo>
                  <a:cubicBezTo>
                    <a:pt x="2263" y="2918"/>
                    <a:pt x="2917" y="2263"/>
                    <a:pt x="2917" y="1465"/>
                  </a:cubicBezTo>
                  <a:cubicBezTo>
                    <a:pt x="2917" y="656"/>
                    <a:pt x="2263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59;p42">
              <a:extLst>
                <a:ext uri="{FF2B5EF4-FFF2-40B4-BE49-F238E27FC236}">
                  <a16:creationId xmlns:a16="http://schemas.microsoft.com/office/drawing/2014/main" id="{A4DAFEDB-211A-7AEE-D20F-649236F10670}"/>
                </a:ext>
              </a:extLst>
            </p:cNvPr>
            <p:cNvSpPr/>
            <p:nvPr/>
          </p:nvSpPr>
          <p:spPr>
            <a:xfrm>
              <a:off x="3707300" y="3277925"/>
              <a:ext cx="97650" cy="114625"/>
            </a:xfrm>
            <a:custGeom>
              <a:avLst/>
              <a:gdLst/>
              <a:ahLst/>
              <a:cxnLst/>
              <a:rect l="l" t="t" r="r" b="b"/>
              <a:pathLst>
                <a:path w="3906" h="4585" extrusionOk="0">
                  <a:moveTo>
                    <a:pt x="3906" y="0"/>
                  </a:moveTo>
                  <a:lnTo>
                    <a:pt x="2084" y="1810"/>
                  </a:lnTo>
                  <a:cubicBezTo>
                    <a:pt x="1893" y="1726"/>
                    <a:pt x="1679" y="1667"/>
                    <a:pt x="1465" y="1667"/>
                  </a:cubicBezTo>
                  <a:cubicBezTo>
                    <a:pt x="655" y="1667"/>
                    <a:pt x="0" y="2322"/>
                    <a:pt x="0" y="3119"/>
                  </a:cubicBezTo>
                  <a:cubicBezTo>
                    <a:pt x="0" y="3929"/>
                    <a:pt x="655" y="4584"/>
                    <a:pt x="1465" y="4584"/>
                  </a:cubicBezTo>
                  <a:cubicBezTo>
                    <a:pt x="1472" y="4584"/>
                    <a:pt x="1479" y="4584"/>
                    <a:pt x="1486" y="4584"/>
                  </a:cubicBezTo>
                  <a:cubicBezTo>
                    <a:pt x="2274" y="4584"/>
                    <a:pt x="2929" y="3934"/>
                    <a:pt x="2929" y="3119"/>
                  </a:cubicBezTo>
                  <a:cubicBezTo>
                    <a:pt x="2929" y="2893"/>
                    <a:pt x="2894" y="2679"/>
                    <a:pt x="2786" y="2500"/>
                  </a:cubicBezTo>
                  <a:lnTo>
                    <a:pt x="3906" y="13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0;p42">
              <a:extLst>
                <a:ext uri="{FF2B5EF4-FFF2-40B4-BE49-F238E27FC236}">
                  <a16:creationId xmlns:a16="http://schemas.microsoft.com/office/drawing/2014/main" id="{64B9009D-7654-F2F2-D904-D6FF7CE2E481}"/>
                </a:ext>
              </a:extLst>
            </p:cNvPr>
            <p:cNvSpPr/>
            <p:nvPr/>
          </p:nvSpPr>
          <p:spPr>
            <a:xfrm>
              <a:off x="3902550" y="3221950"/>
              <a:ext cx="72950" cy="72950"/>
            </a:xfrm>
            <a:custGeom>
              <a:avLst/>
              <a:gdLst/>
              <a:ahLst/>
              <a:cxnLst/>
              <a:rect l="l" t="t" r="r" b="b"/>
              <a:pathLst>
                <a:path w="2918" h="2918" extrusionOk="0">
                  <a:moveTo>
                    <a:pt x="1465" y="1"/>
                  </a:moveTo>
                  <a:cubicBezTo>
                    <a:pt x="656" y="1"/>
                    <a:pt x="1" y="656"/>
                    <a:pt x="1" y="1465"/>
                  </a:cubicBezTo>
                  <a:cubicBezTo>
                    <a:pt x="1" y="2263"/>
                    <a:pt x="656" y="2918"/>
                    <a:pt x="1465" y="2918"/>
                  </a:cubicBezTo>
                  <a:cubicBezTo>
                    <a:pt x="2263" y="2918"/>
                    <a:pt x="2918" y="2263"/>
                    <a:pt x="2918" y="1465"/>
                  </a:cubicBezTo>
                  <a:cubicBezTo>
                    <a:pt x="2918" y="656"/>
                    <a:pt x="2263" y="1"/>
                    <a:pt x="1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1;p42">
              <a:extLst>
                <a:ext uri="{FF2B5EF4-FFF2-40B4-BE49-F238E27FC236}">
                  <a16:creationId xmlns:a16="http://schemas.microsoft.com/office/drawing/2014/main" id="{032AE66F-C70B-1A7D-9BAF-E958FC65AEF0}"/>
                </a:ext>
              </a:extLst>
            </p:cNvPr>
            <p:cNvSpPr/>
            <p:nvPr/>
          </p:nvSpPr>
          <p:spPr>
            <a:xfrm>
              <a:off x="3758200" y="3222250"/>
              <a:ext cx="266425" cy="318525"/>
            </a:xfrm>
            <a:custGeom>
              <a:avLst/>
              <a:gdLst/>
              <a:ahLst/>
              <a:cxnLst/>
              <a:rect l="l" t="t" r="r" b="b"/>
              <a:pathLst>
                <a:path w="10657" h="12741" extrusionOk="0">
                  <a:moveTo>
                    <a:pt x="3798" y="1"/>
                  </a:moveTo>
                  <a:cubicBezTo>
                    <a:pt x="3263" y="1"/>
                    <a:pt x="2810" y="441"/>
                    <a:pt x="2810" y="989"/>
                  </a:cubicBezTo>
                  <a:lnTo>
                    <a:pt x="2810" y="9287"/>
                  </a:lnTo>
                  <a:cubicBezTo>
                    <a:pt x="2810" y="9561"/>
                    <a:pt x="2596" y="9788"/>
                    <a:pt x="2322" y="9788"/>
                  </a:cubicBezTo>
                  <a:cubicBezTo>
                    <a:pt x="2060" y="9788"/>
                    <a:pt x="1834" y="9561"/>
                    <a:pt x="1834" y="9287"/>
                  </a:cubicBezTo>
                  <a:lnTo>
                    <a:pt x="1834" y="6180"/>
                  </a:lnTo>
                  <a:lnTo>
                    <a:pt x="334" y="8442"/>
                  </a:lnTo>
                  <a:cubicBezTo>
                    <a:pt x="0" y="8930"/>
                    <a:pt x="0" y="9573"/>
                    <a:pt x="334" y="10061"/>
                  </a:cubicBezTo>
                  <a:lnTo>
                    <a:pt x="1929" y="12526"/>
                  </a:lnTo>
                  <a:cubicBezTo>
                    <a:pt x="2012" y="12657"/>
                    <a:pt x="2167" y="12740"/>
                    <a:pt x="2346" y="12740"/>
                  </a:cubicBezTo>
                  <a:lnTo>
                    <a:pt x="10156" y="12740"/>
                  </a:lnTo>
                  <a:cubicBezTo>
                    <a:pt x="10418" y="12740"/>
                    <a:pt x="10645" y="12526"/>
                    <a:pt x="10645" y="12252"/>
                  </a:cubicBezTo>
                  <a:lnTo>
                    <a:pt x="10645" y="6823"/>
                  </a:lnTo>
                  <a:cubicBezTo>
                    <a:pt x="10656" y="6287"/>
                    <a:pt x="10216" y="5835"/>
                    <a:pt x="9680" y="5835"/>
                  </a:cubicBezTo>
                  <a:cubicBezTo>
                    <a:pt x="9204" y="5835"/>
                    <a:pt x="8811" y="6180"/>
                    <a:pt x="8728" y="6632"/>
                  </a:cubicBezTo>
                  <a:lnTo>
                    <a:pt x="8716" y="6632"/>
                  </a:lnTo>
                  <a:lnTo>
                    <a:pt x="8716" y="5858"/>
                  </a:lnTo>
                  <a:cubicBezTo>
                    <a:pt x="8716" y="5323"/>
                    <a:pt x="8275" y="4870"/>
                    <a:pt x="7727" y="4870"/>
                  </a:cubicBezTo>
                  <a:cubicBezTo>
                    <a:pt x="7192" y="4870"/>
                    <a:pt x="6751" y="5299"/>
                    <a:pt x="6751" y="5858"/>
                  </a:cubicBezTo>
                  <a:cubicBezTo>
                    <a:pt x="6751" y="5323"/>
                    <a:pt x="6311" y="4870"/>
                    <a:pt x="5763" y="4870"/>
                  </a:cubicBezTo>
                  <a:cubicBezTo>
                    <a:pt x="5227" y="4870"/>
                    <a:pt x="4787" y="5299"/>
                    <a:pt x="4787" y="5858"/>
                  </a:cubicBezTo>
                  <a:lnTo>
                    <a:pt x="4787" y="977"/>
                  </a:lnTo>
                  <a:cubicBezTo>
                    <a:pt x="4787" y="441"/>
                    <a:pt x="4346" y="1"/>
                    <a:pt x="3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192;p52">
            <a:extLst>
              <a:ext uri="{FF2B5EF4-FFF2-40B4-BE49-F238E27FC236}">
                <a16:creationId xmlns:a16="http://schemas.microsoft.com/office/drawing/2014/main" id="{EB910AAF-3A16-2CA3-486C-4011CA8F0DBD}"/>
              </a:ext>
            </a:extLst>
          </p:cNvPr>
          <p:cNvGrpSpPr/>
          <p:nvPr/>
        </p:nvGrpSpPr>
        <p:grpSpPr>
          <a:xfrm>
            <a:off x="4165904" y="2346701"/>
            <a:ext cx="345000" cy="416725"/>
            <a:chOff x="6219825" y="2394775"/>
            <a:chExt cx="345000" cy="416725"/>
          </a:xfrm>
        </p:grpSpPr>
        <p:sp>
          <p:nvSpPr>
            <p:cNvPr id="55" name="Google Shape;1193;p52">
              <a:extLst>
                <a:ext uri="{FF2B5EF4-FFF2-40B4-BE49-F238E27FC236}">
                  <a16:creationId xmlns:a16="http://schemas.microsoft.com/office/drawing/2014/main" id="{51365E27-64D8-94AD-01E6-966256BE62D3}"/>
                </a:ext>
              </a:extLst>
            </p:cNvPr>
            <p:cNvSpPr/>
            <p:nvPr/>
          </p:nvSpPr>
          <p:spPr>
            <a:xfrm>
              <a:off x="6219825" y="2640925"/>
              <a:ext cx="100625" cy="97000"/>
            </a:xfrm>
            <a:custGeom>
              <a:avLst/>
              <a:gdLst/>
              <a:ahLst/>
              <a:cxnLst/>
              <a:rect l="l" t="t" r="r" b="b"/>
              <a:pathLst>
                <a:path w="4025" h="3880" extrusionOk="0">
                  <a:moveTo>
                    <a:pt x="2012" y="1"/>
                  </a:moveTo>
                  <a:cubicBezTo>
                    <a:pt x="1750" y="1"/>
                    <a:pt x="1524" y="215"/>
                    <a:pt x="1524" y="489"/>
                  </a:cubicBezTo>
                  <a:lnTo>
                    <a:pt x="1524" y="1525"/>
                  </a:lnTo>
                  <a:lnTo>
                    <a:pt x="822" y="1048"/>
                  </a:lnTo>
                  <a:cubicBezTo>
                    <a:pt x="739" y="996"/>
                    <a:pt x="647" y="971"/>
                    <a:pt x="557" y="971"/>
                  </a:cubicBezTo>
                  <a:cubicBezTo>
                    <a:pt x="399" y="971"/>
                    <a:pt x="246" y="1048"/>
                    <a:pt x="155" y="1191"/>
                  </a:cubicBezTo>
                  <a:cubicBezTo>
                    <a:pt x="0" y="1406"/>
                    <a:pt x="60" y="1703"/>
                    <a:pt x="286" y="1858"/>
                  </a:cubicBezTo>
                  <a:lnTo>
                    <a:pt x="1250" y="2501"/>
                  </a:lnTo>
                  <a:lnTo>
                    <a:pt x="702" y="3049"/>
                  </a:lnTo>
                  <a:cubicBezTo>
                    <a:pt x="512" y="3239"/>
                    <a:pt x="512" y="3549"/>
                    <a:pt x="702" y="3727"/>
                  </a:cubicBezTo>
                  <a:cubicBezTo>
                    <a:pt x="798" y="3829"/>
                    <a:pt x="926" y="3879"/>
                    <a:pt x="1052" y="3879"/>
                  </a:cubicBezTo>
                  <a:cubicBezTo>
                    <a:pt x="1179" y="3879"/>
                    <a:pt x="1304" y="3829"/>
                    <a:pt x="1393" y="3727"/>
                  </a:cubicBezTo>
                  <a:lnTo>
                    <a:pt x="2012" y="3108"/>
                  </a:lnTo>
                  <a:lnTo>
                    <a:pt x="2643" y="3727"/>
                  </a:lnTo>
                  <a:cubicBezTo>
                    <a:pt x="2738" y="3829"/>
                    <a:pt x="2863" y="3879"/>
                    <a:pt x="2987" y="3879"/>
                  </a:cubicBezTo>
                  <a:cubicBezTo>
                    <a:pt x="3111" y="3879"/>
                    <a:pt x="3233" y="3829"/>
                    <a:pt x="3322" y="3727"/>
                  </a:cubicBezTo>
                  <a:cubicBezTo>
                    <a:pt x="3512" y="3537"/>
                    <a:pt x="3512" y="3227"/>
                    <a:pt x="3322" y="3049"/>
                  </a:cubicBezTo>
                  <a:lnTo>
                    <a:pt x="2774" y="2501"/>
                  </a:lnTo>
                  <a:lnTo>
                    <a:pt x="3739" y="1858"/>
                  </a:lnTo>
                  <a:cubicBezTo>
                    <a:pt x="3965" y="1703"/>
                    <a:pt x="4024" y="1406"/>
                    <a:pt x="3870" y="1191"/>
                  </a:cubicBezTo>
                  <a:cubicBezTo>
                    <a:pt x="3786" y="1048"/>
                    <a:pt x="3631" y="971"/>
                    <a:pt x="3471" y="971"/>
                  </a:cubicBezTo>
                  <a:cubicBezTo>
                    <a:pt x="3379" y="971"/>
                    <a:pt x="3285" y="996"/>
                    <a:pt x="3203" y="1048"/>
                  </a:cubicBezTo>
                  <a:lnTo>
                    <a:pt x="2500" y="1525"/>
                  </a:lnTo>
                  <a:lnTo>
                    <a:pt x="2500" y="489"/>
                  </a:lnTo>
                  <a:cubicBezTo>
                    <a:pt x="2500" y="215"/>
                    <a:pt x="2286" y="1"/>
                    <a:pt x="2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94;p52">
              <a:extLst>
                <a:ext uri="{FF2B5EF4-FFF2-40B4-BE49-F238E27FC236}">
                  <a16:creationId xmlns:a16="http://schemas.microsoft.com/office/drawing/2014/main" id="{ECF7EFAA-0D1F-35D6-1F2D-27A8711D3543}"/>
                </a:ext>
              </a:extLst>
            </p:cNvPr>
            <p:cNvSpPr/>
            <p:nvPr/>
          </p:nvSpPr>
          <p:spPr>
            <a:xfrm>
              <a:off x="6341850" y="2640925"/>
              <a:ext cx="100625" cy="97000"/>
            </a:xfrm>
            <a:custGeom>
              <a:avLst/>
              <a:gdLst/>
              <a:ahLst/>
              <a:cxnLst/>
              <a:rect l="l" t="t" r="r" b="b"/>
              <a:pathLst>
                <a:path w="4025" h="3880" extrusionOk="0">
                  <a:moveTo>
                    <a:pt x="2013" y="1"/>
                  </a:moveTo>
                  <a:cubicBezTo>
                    <a:pt x="1751" y="1"/>
                    <a:pt x="1525" y="215"/>
                    <a:pt x="1525" y="489"/>
                  </a:cubicBezTo>
                  <a:lnTo>
                    <a:pt x="1525" y="1525"/>
                  </a:lnTo>
                  <a:lnTo>
                    <a:pt x="822" y="1048"/>
                  </a:lnTo>
                  <a:cubicBezTo>
                    <a:pt x="740" y="996"/>
                    <a:pt x="648" y="971"/>
                    <a:pt x="557" y="971"/>
                  </a:cubicBezTo>
                  <a:cubicBezTo>
                    <a:pt x="399" y="971"/>
                    <a:pt x="246" y="1048"/>
                    <a:pt x="155" y="1191"/>
                  </a:cubicBezTo>
                  <a:cubicBezTo>
                    <a:pt x="1" y="1406"/>
                    <a:pt x="60" y="1703"/>
                    <a:pt x="286" y="1858"/>
                  </a:cubicBezTo>
                  <a:lnTo>
                    <a:pt x="1251" y="2501"/>
                  </a:lnTo>
                  <a:lnTo>
                    <a:pt x="703" y="3049"/>
                  </a:lnTo>
                  <a:cubicBezTo>
                    <a:pt x="513" y="3239"/>
                    <a:pt x="513" y="3549"/>
                    <a:pt x="703" y="3727"/>
                  </a:cubicBezTo>
                  <a:cubicBezTo>
                    <a:pt x="798" y="3829"/>
                    <a:pt x="926" y="3879"/>
                    <a:pt x="1053" y="3879"/>
                  </a:cubicBezTo>
                  <a:cubicBezTo>
                    <a:pt x="1179" y="3879"/>
                    <a:pt x="1304" y="3829"/>
                    <a:pt x="1394" y="3727"/>
                  </a:cubicBezTo>
                  <a:lnTo>
                    <a:pt x="2013" y="3108"/>
                  </a:lnTo>
                  <a:lnTo>
                    <a:pt x="2644" y="3727"/>
                  </a:lnTo>
                  <a:cubicBezTo>
                    <a:pt x="2739" y="3829"/>
                    <a:pt x="2864" y="3879"/>
                    <a:pt x="2988" y="3879"/>
                  </a:cubicBezTo>
                  <a:cubicBezTo>
                    <a:pt x="3111" y="3879"/>
                    <a:pt x="3233" y="3829"/>
                    <a:pt x="3322" y="3727"/>
                  </a:cubicBezTo>
                  <a:cubicBezTo>
                    <a:pt x="3513" y="3537"/>
                    <a:pt x="3513" y="3227"/>
                    <a:pt x="3322" y="3049"/>
                  </a:cubicBezTo>
                  <a:lnTo>
                    <a:pt x="2775" y="2501"/>
                  </a:lnTo>
                  <a:lnTo>
                    <a:pt x="3739" y="1858"/>
                  </a:lnTo>
                  <a:cubicBezTo>
                    <a:pt x="3965" y="1703"/>
                    <a:pt x="4025" y="1406"/>
                    <a:pt x="3870" y="1191"/>
                  </a:cubicBezTo>
                  <a:cubicBezTo>
                    <a:pt x="3787" y="1048"/>
                    <a:pt x="3632" y="971"/>
                    <a:pt x="3471" y="971"/>
                  </a:cubicBezTo>
                  <a:cubicBezTo>
                    <a:pt x="3379" y="971"/>
                    <a:pt x="3286" y="996"/>
                    <a:pt x="3203" y="1048"/>
                  </a:cubicBezTo>
                  <a:lnTo>
                    <a:pt x="2501" y="1525"/>
                  </a:lnTo>
                  <a:lnTo>
                    <a:pt x="2501" y="489"/>
                  </a:lnTo>
                  <a:cubicBezTo>
                    <a:pt x="2501" y="215"/>
                    <a:pt x="2287" y="1"/>
                    <a:pt x="2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95;p52">
              <a:extLst>
                <a:ext uri="{FF2B5EF4-FFF2-40B4-BE49-F238E27FC236}">
                  <a16:creationId xmlns:a16="http://schemas.microsoft.com/office/drawing/2014/main" id="{D874792E-E351-83C4-5253-1483B11DD420}"/>
                </a:ext>
              </a:extLst>
            </p:cNvPr>
            <p:cNvSpPr/>
            <p:nvPr/>
          </p:nvSpPr>
          <p:spPr>
            <a:xfrm>
              <a:off x="6464475" y="2640925"/>
              <a:ext cx="100350" cy="97000"/>
            </a:xfrm>
            <a:custGeom>
              <a:avLst/>
              <a:gdLst/>
              <a:ahLst/>
              <a:cxnLst/>
              <a:rect l="l" t="t" r="r" b="b"/>
              <a:pathLst>
                <a:path w="4014" h="3880" extrusionOk="0">
                  <a:moveTo>
                    <a:pt x="2001" y="1"/>
                  </a:moveTo>
                  <a:cubicBezTo>
                    <a:pt x="1739" y="1"/>
                    <a:pt x="1513" y="215"/>
                    <a:pt x="1513" y="489"/>
                  </a:cubicBezTo>
                  <a:lnTo>
                    <a:pt x="1513" y="1525"/>
                  </a:lnTo>
                  <a:lnTo>
                    <a:pt x="811" y="1048"/>
                  </a:lnTo>
                  <a:cubicBezTo>
                    <a:pt x="732" y="996"/>
                    <a:pt x="643" y="971"/>
                    <a:pt x="554" y="971"/>
                  </a:cubicBezTo>
                  <a:cubicBezTo>
                    <a:pt x="398" y="971"/>
                    <a:pt x="242" y="1048"/>
                    <a:pt x="144" y="1191"/>
                  </a:cubicBezTo>
                  <a:cubicBezTo>
                    <a:pt x="1" y="1406"/>
                    <a:pt x="60" y="1703"/>
                    <a:pt x="275" y="1858"/>
                  </a:cubicBezTo>
                  <a:lnTo>
                    <a:pt x="1251" y="2501"/>
                  </a:lnTo>
                  <a:lnTo>
                    <a:pt x="692" y="3049"/>
                  </a:lnTo>
                  <a:cubicBezTo>
                    <a:pt x="501" y="3239"/>
                    <a:pt x="501" y="3549"/>
                    <a:pt x="692" y="3727"/>
                  </a:cubicBezTo>
                  <a:cubicBezTo>
                    <a:pt x="793" y="3829"/>
                    <a:pt x="921" y="3879"/>
                    <a:pt x="1046" y="3879"/>
                  </a:cubicBezTo>
                  <a:cubicBezTo>
                    <a:pt x="1171" y="3879"/>
                    <a:pt x="1293" y="3829"/>
                    <a:pt x="1382" y="3727"/>
                  </a:cubicBezTo>
                  <a:lnTo>
                    <a:pt x="2001" y="3108"/>
                  </a:lnTo>
                  <a:lnTo>
                    <a:pt x="2632" y="3727"/>
                  </a:lnTo>
                  <a:cubicBezTo>
                    <a:pt x="2727" y="3829"/>
                    <a:pt x="2852" y="3879"/>
                    <a:pt x="2976" y="3879"/>
                  </a:cubicBezTo>
                  <a:cubicBezTo>
                    <a:pt x="3100" y="3879"/>
                    <a:pt x="3222" y="3829"/>
                    <a:pt x="3311" y="3727"/>
                  </a:cubicBezTo>
                  <a:cubicBezTo>
                    <a:pt x="3513" y="3537"/>
                    <a:pt x="3513" y="3227"/>
                    <a:pt x="3311" y="3049"/>
                  </a:cubicBezTo>
                  <a:lnTo>
                    <a:pt x="2763" y="2501"/>
                  </a:lnTo>
                  <a:lnTo>
                    <a:pt x="3728" y="1858"/>
                  </a:lnTo>
                  <a:cubicBezTo>
                    <a:pt x="3954" y="1703"/>
                    <a:pt x="4013" y="1406"/>
                    <a:pt x="3870" y="1191"/>
                  </a:cubicBezTo>
                  <a:cubicBezTo>
                    <a:pt x="3772" y="1048"/>
                    <a:pt x="3616" y="971"/>
                    <a:pt x="3457" y="971"/>
                  </a:cubicBezTo>
                  <a:cubicBezTo>
                    <a:pt x="3366" y="971"/>
                    <a:pt x="3274" y="996"/>
                    <a:pt x="3192" y="1048"/>
                  </a:cubicBezTo>
                  <a:lnTo>
                    <a:pt x="2501" y="1525"/>
                  </a:lnTo>
                  <a:lnTo>
                    <a:pt x="2501" y="489"/>
                  </a:lnTo>
                  <a:cubicBezTo>
                    <a:pt x="2501" y="215"/>
                    <a:pt x="2275" y="1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96;p52">
              <a:extLst>
                <a:ext uri="{FF2B5EF4-FFF2-40B4-BE49-F238E27FC236}">
                  <a16:creationId xmlns:a16="http://schemas.microsoft.com/office/drawing/2014/main" id="{74A4D044-1AE4-6E55-AA2A-7BE817A5691E}"/>
                </a:ext>
              </a:extLst>
            </p:cNvPr>
            <p:cNvSpPr/>
            <p:nvPr/>
          </p:nvSpPr>
          <p:spPr>
            <a:xfrm>
              <a:off x="6233800" y="2787075"/>
              <a:ext cx="73250" cy="24425"/>
            </a:xfrm>
            <a:custGeom>
              <a:avLst/>
              <a:gdLst/>
              <a:ahLst/>
              <a:cxnLst/>
              <a:rect l="l" t="t" r="r" b="b"/>
              <a:pathLst>
                <a:path w="2930" h="977" extrusionOk="0">
                  <a:moveTo>
                    <a:pt x="489" y="1"/>
                  </a:moveTo>
                  <a:cubicBezTo>
                    <a:pt x="215" y="1"/>
                    <a:pt x="1" y="227"/>
                    <a:pt x="1" y="489"/>
                  </a:cubicBezTo>
                  <a:cubicBezTo>
                    <a:pt x="1" y="751"/>
                    <a:pt x="215" y="977"/>
                    <a:pt x="489" y="977"/>
                  </a:cubicBezTo>
                  <a:lnTo>
                    <a:pt x="2441" y="977"/>
                  </a:lnTo>
                  <a:cubicBezTo>
                    <a:pt x="2703" y="977"/>
                    <a:pt x="2930" y="751"/>
                    <a:pt x="2930" y="489"/>
                  </a:cubicBezTo>
                  <a:cubicBezTo>
                    <a:pt x="2930" y="227"/>
                    <a:pt x="2703" y="1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7;p52">
              <a:extLst>
                <a:ext uri="{FF2B5EF4-FFF2-40B4-BE49-F238E27FC236}">
                  <a16:creationId xmlns:a16="http://schemas.microsoft.com/office/drawing/2014/main" id="{576B6F77-3647-E592-1731-D592AA189B1F}"/>
                </a:ext>
              </a:extLst>
            </p:cNvPr>
            <p:cNvSpPr/>
            <p:nvPr/>
          </p:nvSpPr>
          <p:spPr>
            <a:xfrm>
              <a:off x="6365337" y="2787075"/>
              <a:ext cx="73250" cy="24425"/>
            </a:xfrm>
            <a:custGeom>
              <a:avLst/>
              <a:gdLst/>
              <a:ahLst/>
              <a:cxnLst/>
              <a:rect l="l" t="t" r="r" b="b"/>
              <a:pathLst>
                <a:path w="2930" h="977" extrusionOk="0">
                  <a:moveTo>
                    <a:pt x="488" y="1"/>
                  </a:moveTo>
                  <a:cubicBezTo>
                    <a:pt x="214" y="1"/>
                    <a:pt x="0" y="227"/>
                    <a:pt x="0" y="489"/>
                  </a:cubicBezTo>
                  <a:cubicBezTo>
                    <a:pt x="0" y="751"/>
                    <a:pt x="214" y="977"/>
                    <a:pt x="488" y="977"/>
                  </a:cubicBezTo>
                  <a:lnTo>
                    <a:pt x="2441" y="977"/>
                  </a:lnTo>
                  <a:cubicBezTo>
                    <a:pt x="2703" y="977"/>
                    <a:pt x="2929" y="751"/>
                    <a:pt x="2929" y="489"/>
                  </a:cubicBezTo>
                  <a:cubicBezTo>
                    <a:pt x="2929" y="227"/>
                    <a:pt x="2703" y="1"/>
                    <a:pt x="2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198;p52">
              <a:extLst>
                <a:ext uri="{FF2B5EF4-FFF2-40B4-BE49-F238E27FC236}">
                  <a16:creationId xmlns:a16="http://schemas.microsoft.com/office/drawing/2014/main" id="{1BB88ACB-0A20-47BD-E6C2-97E147406649}"/>
                </a:ext>
              </a:extLst>
            </p:cNvPr>
            <p:cNvSpPr/>
            <p:nvPr/>
          </p:nvSpPr>
          <p:spPr>
            <a:xfrm>
              <a:off x="6477875" y="2787075"/>
              <a:ext cx="73250" cy="24425"/>
            </a:xfrm>
            <a:custGeom>
              <a:avLst/>
              <a:gdLst/>
              <a:ahLst/>
              <a:cxnLst/>
              <a:rect l="l" t="t" r="r" b="b"/>
              <a:pathLst>
                <a:path w="2930" h="977" extrusionOk="0">
                  <a:moveTo>
                    <a:pt x="489" y="1"/>
                  </a:moveTo>
                  <a:cubicBezTo>
                    <a:pt x="215" y="1"/>
                    <a:pt x="1" y="227"/>
                    <a:pt x="1" y="489"/>
                  </a:cubicBezTo>
                  <a:cubicBezTo>
                    <a:pt x="1" y="751"/>
                    <a:pt x="215" y="977"/>
                    <a:pt x="489" y="977"/>
                  </a:cubicBezTo>
                  <a:lnTo>
                    <a:pt x="2442" y="977"/>
                  </a:lnTo>
                  <a:cubicBezTo>
                    <a:pt x="2703" y="977"/>
                    <a:pt x="2930" y="751"/>
                    <a:pt x="2930" y="489"/>
                  </a:cubicBezTo>
                  <a:cubicBezTo>
                    <a:pt x="2930" y="227"/>
                    <a:pt x="2703" y="1"/>
                    <a:pt x="2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99;p52">
              <a:extLst>
                <a:ext uri="{FF2B5EF4-FFF2-40B4-BE49-F238E27FC236}">
                  <a16:creationId xmlns:a16="http://schemas.microsoft.com/office/drawing/2014/main" id="{2EE46CCB-890C-6D4C-EDC2-85E42D29E4A0}"/>
                </a:ext>
              </a:extLst>
            </p:cNvPr>
            <p:cNvSpPr/>
            <p:nvPr/>
          </p:nvSpPr>
          <p:spPr>
            <a:xfrm>
              <a:off x="6306725" y="2394775"/>
              <a:ext cx="171175" cy="221475"/>
            </a:xfrm>
            <a:custGeom>
              <a:avLst/>
              <a:gdLst/>
              <a:ahLst/>
              <a:cxnLst/>
              <a:rect l="l" t="t" r="r" b="b"/>
              <a:pathLst>
                <a:path w="6847" h="8859" extrusionOk="0">
                  <a:moveTo>
                    <a:pt x="3418" y="988"/>
                  </a:moveTo>
                  <a:cubicBezTo>
                    <a:pt x="4227" y="988"/>
                    <a:pt x="4882" y="1643"/>
                    <a:pt x="4882" y="2441"/>
                  </a:cubicBezTo>
                  <a:lnTo>
                    <a:pt x="4882" y="3977"/>
                  </a:lnTo>
                  <a:lnTo>
                    <a:pt x="1941" y="3977"/>
                  </a:lnTo>
                  <a:lnTo>
                    <a:pt x="1941" y="2441"/>
                  </a:lnTo>
                  <a:lnTo>
                    <a:pt x="1965" y="2441"/>
                  </a:lnTo>
                  <a:cubicBezTo>
                    <a:pt x="1965" y="1643"/>
                    <a:pt x="2620" y="988"/>
                    <a:pt x="3418" y="988"/>
                  </a:cubicBezTo>
                  <a:close/>
                  <a:moveTo>
                    <a:pt x="3418" y="5930"/>
                  </a:moveTo>
                  <a:cubicBezTo>
                    <a:pt x="3692" y="5930"/>
                    <a:pt x="3906" y="6156"/>
                    <a:pt x="3906" y="6418"/>
                  </a:cubicBezTo>
                  <a:cubicBezTo>
                    <a:pt x="3906" y="6692"/>
                    <a:pt x="3692" y="6906"/>
                    <a:pt x="3418" y="6906"/>
                  </a:cubicBezTo>
                  <a:cubicBezTo>
                    <a:pt x="3156" y="6906"/>
                    <a:pt x="2930" y="6692"/>
                    <a:pt x="2930" y="6418"/>
                  </a:cubicBezTo>
                  <a:cubicBezTo>
                    <a:pt x="2930" y="6156"/>
                    <a:pt x="3156" y="5930"/>
                    <a:pt x="3418" y="5930"/>
                  </a:cubicBezTo>
                  <a:close/>
                  <a:moveTo>
                    <a:pt x="3418" y="0"/>
                  </a:moveTo>
                  <a:cubicBezTo>
                    <a:pt x="2084" y="0"/>
                    <a:pt x="977" y="1108"/>
                    <a:pt x="977" y="2441"/>
                  </a:cubicBezTo>
                  <a:lnTo>
                    <a:pt x="977" y="3977"/>
                  </a:lnTo>
                  <a:lnTo>
                    <a:pt x="489" y="3977"/>
                  </a:lnTo>
                  <a:cubicBezTo>
                    <a:pt x="215" y="3977"/>
                    <a:pt x="1" y="4203"/>
                    <a:pt x="1" y="4465"/>
                  </a:cubicBezTo>
                  <a:lnTo>
                    <a:pt x="1" y="8370"/>
                  </a:lnTo>
                  <a:cubicBezTo>
                    <a:pt x="13" y="8632"/>
                    <a:pt x="215" y="8859"/>
                    <a:pt x="489" y="8859"/>
                  </a:cubicBezTo>
                  <a:lnTo>
                    <a:pt x="6347" y="8859"/>
                  </a:lnTo>
                  <a:cubicBezTo>
                    <a:pt x="6621" y="8859"/>
                    <a:pt x="6847" y="8632"/>
                    <a:pt x="6847" y="8370"/>
                  </a:cubicBezTo>
                  <a:lnTo>
                    <a:pt x="6847" y="4465"/>
                  </a:lnTo>
                  <a:cubicBezTo>
                    <a:pt x="6847" y="4203"/>
                    <a:pt x="6621" y="3977"/>
                    <a:pt x="6347" y="3977"/>
                  </a:cubicBezTo>
                  <a:lnTo>
                    <a:pt x="5859" y="3977"/>
                  </a:lnTo>
                  <a:lnTo>
                    <a:pt x="5859" y="2441"/>
                  </a:lnTo>
                  <a:cubicBezTo>
                    <a:pt x="5859" y="1108"/>
                    <a:pt x="4763" y="0"/>
                    <a:pt x="3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940;p47">
            <a:extLst>
              <a:ext uri="{FF2B5EF4-FFF2-40B4-BE49-F238E27FC236}">
                <a16:creationId xmlns:a16="http://schemas.microsoft.com/office/drawing/2014/main" id="{B3CF52E6-A859-5F3B-4096-53DA04B87514}"/>
              </a:ext>
            </a:extLst>
          </p:cNvPr>
          <p:cNvSpPr/>
          <p:nvPr/>
        </p:nvSpPr>
        <p:spPr>
          <a:xfrm>
            <a:off x="1270400" y="2394199"/>
            <a:ext cx="436327" cy="355101"/>
          </a:xfrm>
          <a:custGeom>
            <a:avLst/>
            <a:gdLst/>
            <a:ahLst/>
            <a:cxnLst/>
            <a:rect l="l" t="t" r="r" b="b"/>
            <a:pathLst>
              <a:path w="16670" h="14646" extrusionOk="0">
                <a:moveTo>
                  <a:pt x="489" y="1"/>
                </a:moveTo>
                <a:cubicBezTo>
                  <a:pt x="215" y="1"/>
                  <a:pt x="0" y="227"/>
                  <a:pt x="0" y="501"/>
                </a:cubicBezTo>
                <a:lnTo>
                  <a:pt x="0" y="1953"/>
                </a:lnTo>
                <a:lnTo>
                  <a:pt x="16669" y="1953"/>
                </a:lnTo>
                <a:lnTo>
                  <a:pt x="16669" y="501"/>
                </a:lnTo>
                <a:cubicBezTo>
                  <a:pt x="16669" y="227"/>
                  <a:pt x="16443" y="1"/>
                  <a:pt x="16169" y="1"/>
                </a:cubicBezTo>
                <a:close/>
                <a:moveTo>
                  <a:pt x="3453" y="6835"/>
                </a:moveTo>
                <a:cubicBezTo>
                  <a:pt x="3179" y="6835"/>
                  <a:pt x="2953" y="7061"/>
                  <a:pt x="2953" y="7323"/>
                </a:cubicBezTo>
                <a:cubicBezTo>
                  <a:pt x="2953" y="7597"/>
                  <a:pt x="3179" y="7823"/>
                  <a:pt x="3453" y="7823"/>
                </a:cubicBezTo>
                <a:cubicBezTo>
                  <a:pt x="3715" y="7823"/>
                  <a:pt x="3941" y="7597"/>
                  <a:pt x="3941" y="7323"/>
                </a:cubicBezTo>
                <a:cubicBezTo>
                  <a:pt x="3941" y="7061"/>
                  <a:pt x="3715" y="6835"/>
                  <a:pt x="3453" y="6835"/>
                </a:cubicBezTo>
                <a:close/>
                <a:moveTo>
                  <a:pt x="7835" y="6835"/>
                </a:moveTo>
                <a:lnTo>
                  <a:pt x="7835" y="7049"/>
                </a:lnTo>
                <a:lnTo>
                  <a:pt x="10776" y="8704"/>
                </a:lnTo>
                <a:lnTo>
                  <a:pt x="13704" y="7049"/>
                </a:lnTo>
                <a:lnTo>
                  <a:pt x="13704" y="6835"/>
                </a:lnTo>
                <a:close/>
                <a:moveTo>
                  <a:pt x="7823" y="8180"/>
                </a:moveTo>
                <a:lnTo>
                  <a:pt x="7823" y="10752"/>
                </a:lnTo>
                <a:lnTo>
                  <a:pt x="13704" y="10752"/>
                </a:lnTo>
                <a:lnTo>
                  <a:pt x="13704" y="8180"/>
                </a:lnTo>
                <a:lnTo>
                  <a:pt x="13693" y="8187"/>
                </a:lnTo>
                <a:lnTo>
                  <a:pt x="13693" y="8180"/>
                </a:lnTo>
                <a:lnTo>
                  <a:pt x="11014" y="9704"/>
                </a:lnTo>
                <a:cubicBezTo>
                  <a:pt x="11014" y="9704"/>
                  <a:pt x="11014" y="9704"/>
                  <a:pt x="11014" y="9704"/>
                </a:cubicBezTo>
                <a:lnTo>
                  <a:pt x="11014" y="9704"/>
                </a:lnTo>
                <a:cubicBezTo>
                  <a:pt x="10936" y="9746"/>
                  <a:pt x="10853" y="9767"/>
                  <a:pt x="10771" y="9767"/>
                </a:cubicBezTo>
                <a:cubicBezTo>
                  <a:pt x="10689" y="9767"/>
                  <a:pt x="10609" y="9746"/>
                  <a:pt x="10537" y="9704"/>
                </a:cubicBezTo>
                <a:lnTo>
                  <a:pt x="7835" y="8180"/>
                </a:lnTo>
                <a:lnTo>
                  <a:pt x="7835" y="8187"/>
                </a:lnTo>
                <a:lnTo>
                  <a:pt x="7823" y="8180"/>
                </a:lnTo>
                <a:close/>
                <a:moveTo>
                  <a:pt x="14193" y="5859"/>
                </a:moveTo>
                <a:cubicBezTo>
                  <a:pt x="14466" y="5859"/>
                  <a:pt x="14681" y="6073"/>
                  <a:pt x="14681" y="6347"/>
                </a:cubicBezTo>
                <a:lnTo>
                  <a:pt x="14681" y="11228"/>
                </a:lnTo>
                <a:cubicBezTo>
                  <a:pt x="14681" y="11490"/>
                  <a:pt x="14466" y="11716"/>
                  <a:pt x="14193" y="11716"/>
                </a:cubicBezTo>
                <a:lnTo>
                  <a:pt x="7358" y="11716"/>
                </a:lnTo>
                <a:cubicBezTo>
                  <a:pt x="7096" y="11716"/>
                  <a:pt x="6870" y="11490"/>
                  <a:pt x="6870" y="11228"/>
                </a:cubicBezTo>
                <a:lnTo>
                  <a:pt x="6870" y="6347"/>
                </a:lnTo>
                <a:cubicBezTo>
                  <a:pt x="6870" y="6073"/>
                  <a:pt x="7096" y="5859"/>
                  <a:pt x="7358" y="5859"/>
                </a:cubicBezTo>
                <a:close/>
                <a:moveTo>
                  <a:pt x="0" y="2942"/>
                </a:moveTo>
                <a:lnTo>
                  <a:pt x="0" y="14157"/>
                </a:lnTo>
                <a:cubicBezTo>
                  <a:pt x="0" y="14431"/>
                  <a:pt x="215" y="14645"/>
                  <a:pt x="489" y="14645"/>
                </a:cubicBezTo>
                <a:lnTo>
                  <a:pt x="16169" y="14645"/>
                </a:lnTo>
                <a:cubicBezTo>
                  <a:pt x="16443" y="14645"/>
                  <a:pt x="16657" y="14431"/>
                  <a:pt x="16657" y="14157"/>
                </a:cubicBezTo>
                <a:lnTo>
                  <a:pt x="16657" y="2942"/>
                </a:lnTo>
                <a:lnTo>
                  <a:pt x="3941" y="2942"/>
                </a:lnTo>
                <a:lnTo>
                  <a:pt x="3941" y="5942"/>
                </a:lnTo>
                <a:cubicBezTo>
                  <a:pt x="4501" y="6156"/>
                  <a:pt x="4918" y="6692"/>
                  <a:pt x="4918" y="7323"/>
                </a:cubicBezTo>
                <a:cubicBezTo>
                  <a:pt x="4918" y="7966"/>
                  <a:pt x="4525" y="8502"/>
                  <a:pt x="3941" y="8716"/>
                </a:cubicBezTo>
                <a:lnTo>
                  <a:pt x="3941" y="10264"/>
                </a:lnTo>
                <a:cubicBezTo>
                  <a:pt x="3941" y="10526"/>
                  <a:pt x="4168" y="10752"/>
                  <a:pt x="4429" y="10752"/>
                </a:cubicBezTo>
                <a:cubicBezTo>
                  <a:pt x="4691" y="10752"/>
                  <a:pt x="4918" y="10526"/>
                  <a:pt x="4918" y="10264"/>
                </a:cubicBezTo>
                <a:lnTo>
                  <a:pt x="4918" y="9276"/>
                </a:lnTo>
                <a:cubicBezTo>
                  <a:pt x="4918" y="9002"/>
                  <a:pt x="5144" y="8787"/>
                  <a:pt x="5406" y="8787"/>
                </a:cubicBezTo>
                <a:cubicBezTo>
                  <a:pt x="5680" y="8787"/>
                  <a:pt x="5906" y="9002"/>
                  <a:pt x="5906" y="9276"/>
                </a:cubicBezTo>
                <a:lnTo>
                  <a:pt x="5906" y="10264"/>
                </a:lnTo>
                <a:cubicBezTo>
                  <a:pt x="5906" y="11062"/>
                  <a:pt x="5251" y="11716"/>
                  <a:pt x="4441" y="11716"/>
                </a:cubicBezTo>
                <a:cubicBezTo>
                  <a:pt x="3644" y="11716"/>
                  <a:pt x="2989" y="11062"/>
                  <a:pt x="2989" y="10264"/>
                </a:cubicBezTo>
                <a:lnTo>
                  <a:pt x="2989" y="8716"/>
                </a:lnTo>
                <a:cubicBezTo>
                  <a:pt x="2417" y="8502"/>
                  <a:pt x="2001" y="7966"/>
                  <a:pt x="2001" y="7323"/>
                </a:cubicBezTo>
                <a:cubicBezTo>
                  <a:pt x="2001" y="6692"/>
                  <a:pt x="2405" y="6156"/>
                  <a:pt x="2989" y="5942"/>
                </a:cubicBezTo>
                <a:lnTo>
                  <a:pt x="2989" y="294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thical Hacking Dilemma Thesis Defense by Slidesgo">
  <a:themeElements>
    <a:clrScheme name="Simple Light">
      <a:dk1>
        <a:srgbClr val="FFFFFF"/>
      </a:dk1>
      <a:lt1>
        <a:srgbClr val="000000"/>
      </a:lt1>
      <a:dk2>
        <a:srgbClr val="FFB600"/>
      </a:dk2>
      <a:lt2>
        <a:srgbClr val="F51253"/>
      </a:lt2>
      <a:accent1>
        <a:srgbClr val="E78900"/>
      </a:accent1>
      <a:accent2>
        <a:srgbClr val="B7B6BC"/>
      </a:accent2>
      <a:accent3>
        <a:srgbClr val="494948"/>
      </a:accent3>
      <a:accent4>
        <a:srgbClr val="2E2C2D"/>
      </a:accent4>
      <a:accent5>
        <a:srgbClr val="B9D2DB"/>
      </a:accent5>
      <a:accent6>
        <a:srgbClr val="92B9C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755</Words>
  <Application>Microsoft Office PowerPoint</Application>
  <PresentationFormat>On-screen Show (16:9)</PresentationFormat>
  <Paragraphs>139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Anton</vt:lpstr>
      <vt:lpstr>Abadi</vt:lpstr>
      <vt:lpstr>Symbol</vt:lpstr>
      <vt:lpstr>Dosis</vt:lpstr>
      <vt:lpstr>Times New Roman</vt:lpstr>
      <vt:lpstr>Arial</vt:lpstr>
      <vt:lpstr>Verdana</vt:lpstr>
      <vt:lpstr>Abadi Extra Light</vt:lpstr>
      <vt:lpstr>Ethical Hacking Dilemma Thesis Defense by Slidesgo</vt:lpstr>
      <vt:lpstr>ETHICAL HACKING and defense  Header Manipulation </vt:lpstr>
      <vt:lpstr>TABLE OF CONTENTS</vt:lpstr>
      <vt:lpstr>INTRODUCTION</vt:lpstr>
      <vt:lpstr>PURPOSE</vt:lpstr>
      <vt:lpstr>PURPOSE STATEMENT</vt:lpstr>
      <vt:lpstr>Key Statistics on HTTP Header Vulnerabilities</vt:lpstr>
      <vt:lpstr>HYPOTHESIS</vt:lpstr>
      <vt:lpstr>METHODOLOGY</vt:lpstr>
      <vt:lpstr>CURRENT SITUATION &amp; PROBLEMS STATEMENT</vt:lpstr>
      <vt:lpstr>Vulnerable Web App</vt:lpstr>
      <vt:lpstr>PowerPoint Presentation</vt:lpstr>
      <vt:lpstr>Attack Implementation </vt:lpstr>
      <vt:lpstr>Web App Security</vt:lpstr>
      <vt:lpstr>Comparison of Vulnerable vs. Secured Web Application</vt:lpstr>
      <vt:lpstr>Effectiveness of Security Headers</vt:lpstr>
      <vt:lpstr>Security Header Effectiveness</vt:lpstr>
      <vt:lpstr>TIMELINE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Ayman Mourtada</cp:lastModifiedBy>
  <cp:revision>10</cp:revision>
  <dcterms:modified xsi:type="dcterms:W3CDTF">2025-01-19T20:53:52Z</dcterms:modified>
</cp:coreProperties>
</file>